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theme/themeOverride4.xml" ContentType="application/vnd.openxmlformats-officedocument.themeOverride+xml"/>
  <Override PartName="/ppt/notesSlides/notesSlide4.xml" ContentType="application/vnd.openxmlformats-officedocument.presentationml.notesSlide+xml"/>
  <Override PartName="/ppt/theme/themeOverride5.xml" ContentType="application/vnd.openxmlformats-officedocument.themeOverride+xml"/>
  <Override PartName="/ppt/notesSlides/notesSlide5.xml" ContentType="application/vnd.openxmlformats-officedocument.presentationml.notesSlide+xml"/>
  <Override PartName="/ppt/theme/themeOverride6.xml" ContentType="application/vnd.openxmlformats-officedocument.themeOverride+xml"/>
  <Override PartName="/ppt/notesSlides/notesSlide6.xml" ContentType="application/vnd.openxmlformats-officedocument.presentationml.notesSlide+xml"/>
  <Override PartName="/ppt/theme/themeOverride7.xml" ContentType="application/vnd.openxmlformats-officedocument.themeOverride+xml"/>
  <Override PartName="/ppt/notesSlides/notesSlide7.xml" ContentType="application/vnd.openxmlformats-officedocument.presentationml.notesSlide+xml"/>
  <Override PartName="/ppt/theme/themeOverride8.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9.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heme/themeOverride10.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65"/>
  </p:notesMasterIdLst>
  <p:handoutMasterIdLst>
    <p:handoutMasterId r:id="rId66"/>
  </p:handoutMasterIdLst>
  <p:sldIdLst>
    <p:sldId id="279" r:id="rId5"/>
    <p:sldId id="280" r:id="rId6"/>
    <p:sldId id="281" r:id="rId7"/>
    <p:sldId id="278" r:id="rId8"/>
    <p:sldId id="282" r:id="rId9"/>
    <p:sldId id="283" r:id="rId10"/>
    <p:sldId id="284" r:id="rId11"/>
    <p:sldId id="285" r:id="rId12"/>
    <p:sldId id="286" r:id="rId13"/>
    <p:sldId id="287" r:id="rId14"/>
    <p:sldId id="288" r:id="rId15"/>
    <p:sldId id="289" r:id="rId16"/>
    <p:sldId id="290" r:id="rId17"/>
    <p:sldId id="291" r:id="rId18"/>
    <p:sldId id="292" r:id="rId19"/>
    <p:sldId id="293" r:id="rId20"/>
    <p:sldId id="294" r:id="rId21"/>
    <p:sldId id="295" r:id="rId22"/>
    <p:sldId id="296" r:id="rId23"/>
    <p:sldId id="297" r:id="rId24"/>
    <p:sldId id="298" r:id="rId25"/>
    <p:sldId id="299" r:id="rId26"/>
    <p:sldId id="300" r:id="rId27"/>
    <p:sldId id="301" r:id="rId28"/>
    <p:sldId id="302" r:id="rId29"/>
    <p:sldId id="303" r:id="rId30"/>
    <p:sldId id="304" r:id="rId31"/>
    <p:sldId id="305" r:id="rId32"/>
    <p:sldId id="306" r:id="rId33"/>
    <p:sldId id="307" r:id="rId34"/>
    <p:sldId id="308" r:id="rId35"/>
    <p:sldId id="309" r:id="rId36"/>
    <p:sldId id="310" r:id="rId37"/>
    <p:sldId id="311" r:id="rId38"/>
    <p:sldId id="312" r:id="rId39"/>
    <p:sldId id="313" r:id="rId40"/>
    <p:sldId id="314" r:id="rId41"/>
    <p:sldId id="315" r:id="rId42"/>
    <p:sldId id="316" r:id="rId43"/>
    <p:sldId id="317" r:id="rId44"/>
    <p:sldId id="318" r:id="rId45"/>
    <p:sldId id="319" r:id="rId46"/>
    <p:sldId id="320" r:id="rId47"/>
    <p:sldId id="321" r:id="rId48"/>
    <p:sldId id="322" r:id="rId49"/>
    <p:sldId id="323" r:id="rId50"/>
    <p:sldId id="324" r:id="rId51"/>
    <p:sldId id="325" r:id="rId52"/>
    <p:sldId id="326" r:id="rId53"/>
    <p:sldId id="327" r:id="rId54"/>
    <p:sldId id="328" r:id="rId55"/>
    <p:sldId id="329" r:id="rId56"/>
    <p:sldId id="330" r:id="rId57"/>
    <p:sldId id="331" r:id="rId58"/>
    <p:sldId id="332" r:id="rId59"/>
    <p:sldId id="333" r:id="rId60"/>
    <p:sldId id="334" r:id="rId61"/>
    <p:sldId id="335" r:id="rId62"/>
    <p:sldId id="336" r:id="rId63"/>
    <p:sldId id="337" r:id="rId64"/>
  </p:sldIdLst>
  <p:sldSz cx="12192000" cy="6858000"/>
  <p:notesSz cx="6858000" cy="9144000"/>
  <p:defaultTextStyle>
    <a:defPPr rtl="0">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735C8B6-3FBD-4DE7-BEC7-2010E003C4CC}" v="115" dt="2025-09-02T13:29:20.5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19" autoAdjust="0"/>
  </p:normalViewPr>
  <p:slideViewPr>
    <p:cSldViewPr snapToGrid="0">
      <p:cViewPr varScale="1">
        <p:scale>
          <a:sx n="40" d="100"/>
          <a:sy n="40" d="100"/>
        </p:scale>
        <p:origin x="44" y="448"/>
      </p:cViewPr>
      <p:guideLst/>
    </p:cSldViewPr>
  </p:slideViewPr>
  <p:notesTextViewPr>
    <p:cViewPr>
      <p:scale>
        <a:sx n="1" d="1"/>
        <a:sy n="1" d="1"/>
      </p:scale>
      <p:origin x="0" y="0"/>
    </p:cViewPr>
  </p:notesTextViewPr>
  <p:notesViewPr>
    <p:cSldViewPr snapToGrid="0">
      <p:cViewPr varScale="1">
        <p:scale>
          <a:sx n="85" d="100"/>
          <a:sy n="85" d="100"/>
        </p:scale>
        <p:origin x="3804" y="9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viewProps" Target="viewProps.xml"/><Relationship Id="rId7" Type="http://schemas.openxmlformats.org/officeDocument/2006/relationships/slide" Target="slides/slide3.xml"/><Relationship Id="rId71"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handoutMaster" Target="handoutMasters/handoutMaster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su I3A SASU TBM" userId="04ef2d06be5ad59d" providerId="LiveId" clId="{B735C8B6-3FBD-4DE7-BEC7-2010E003C4CC}"/>
    <pc:docChg chg="custSel addSld modSld modMainMaster">
      <pc:chgData name="sasu I3A SASU TBM" userId="04ef2d06be5ad59d" providerId="LiveId" clId="{B735C8B6-3FBD-4DE7-BEC7-2010E003C4CC}" dt="2025-08-29T07:52:00.451" v="134" actId="1076"/>
      <pc:docMkLst>
        <pc:docMk/>
      </pc:docMkLst>
      <pc:sldChg chg="modTransition">
        <pc:chgData name="sasu I3A SASU TBM" userId="04ef2d06be5ad59d" providerId="LiveId" clId="{B735C8B6-3FBD-4DE7-BEC7-2010E003C4CC}" dt="2025-08-28T11:04:34.490" v="2"/>
        <pc:sldMkLst>
          <pc:docMk/>
          <pc:sldMk cId="4167884232" sldId="278"/>
        </pc:sldMkLst>
      </pc:sldChg>
      <pc:sldChg chg="modTransition">
        <pc:chgData name="sasu I3A SASU TBM" userId="04ef2d06be5ad59d" providerId="LiveId" clId="{B735C8B6-3FBD-4DE7-BEC7-2010E003C4CC}" dt="2025-08-28T11:04:34.490" v="2"/>
        <pc:sldMkLst>
          <pc:docMk/>
          <pc:sldMk cId="3220235682" sldId="279"/>
        </pc:sldMkLst>
      </pc:sldChg>
      <pc:sldChg chg="modTransition">
        <pc:chgData name="sasu I3A SASU TBM" userId="04ef2d06be5ad59d" providerId="LiveId" clId="{B735C8B6-3FBD-4DE7-BEC7-2010E003C4CC}" dt="2025-08-28T11:04:34.490" v="2"/>
        <pc:sldMkLst>
          <pc:docMk/>
          <pc:sldMk cId="3654106071" sldId="280"/>
        </pc:sldMkLst>
      </pc:sldChg>
      <pc:sldChg chg="modTransition">
        <pc:chgData name="sasu I3A SASU TBM" userId="04ef2d06be5ad59d" providerId="LiveId" clId="{B735C8B6-3FBD-4DE7-BEC7-2010E003C4CC}" dt="2025-08-28T11:04:34.490" v="2"/>
        <pc:sldMkLst>
          <pc:docMk/>
          <pc:sldMk cId="1139144805" sldId="281"/>
        </pc:sldMkLst>
      </pc:sldChg>
      <pc:sldChg chg="modTransition">
        <pc:chgData name="sasu I3A SASU TBM" userId="04ef2d06be5ad59d" providerId="LiveId" clId="{B735C8B6-3FBD-4DE7-BEC7-2010E003C4CC}" dt="2025-08-28T11:04:34.490" v="2"/>
        <pc:sldMkLst>
          <pc:docMk/>
          <pc:sldMk cId="915726029" sldId="282"/>
        </pc:sldMkLst>
      </pc:sldChg>
      <pc:sldChg chg="modTransition">
        <pc:chgData name="sasu I3A SASU TBM" userId="04ef2d06be5ad59d" providerId="LiveId" clId="{B735C8B6-3FBD-4DE7-BEC7-2010E003C4CC}" dt="2025-08-28T11:04:34.490" v="2"/>
        <pc:sldMkLst>
          <pc:docMk/>
          <pc:sldMk cId="1049866546" sldId="283"/>
        </pc:sldMkLst>
      </pc:sldChg>
      <pc:sldChg chg="modTransition">
        <pc:chgData name="sasu I3A SASU TBM" userId="04ef2d06be5ad59d" providerId="LiveId" clId="{B735C8B6-3FBD-4DE7-BEC7-2010E003C4CC}" dt="2025-08-28T11:04:34.490" v="2"/>
        <pc:sldMkLst>
          <pc:docMk/>
          <pc:sldMk cId="1042974130" sldId="284"/>
        </pc:sldMkLst>
      </pc:sldChg>
      <pc:sldChg chg="modTransition">
        <pc:chgData name="sasu I3A SASU TBM" userId="04ef2d06be5ad59d" providerId="LiveId" clId="{B735C8B6-3FBD-4DE7-BEC7-2010E003C4CC}" dt="2025-08-28T11:04:34.490" v="2"/>
        <pc:sldMkLst>
          <pc:docMk/>
          <pc:sldMk cId="1215577977" sldId="285"/>
        </pc:sldMkLst>
      </pc:sldChg>
      <pc:sldChg chg="modTransition">
        <pc:chgData name="sasu I3A SASU TBM" userId="04ef2d06be5ad59d" providerId="LiveId" clId="{B735C8B6-3FBD-4DE7-BEC7-2010E003C4CC}" dt="2025-08-28T11:04:34.490" v="2"/>
        <pc:sldMkLst>
          <pc:docMk/>
          <pc:sldMk cId="4075776394" sldId="286"/>
        </pc:sldMkLst>
      </pc:sldChg>
      <pc:sldChg chg="modTransition">
        <pc:chgData name="sasu I3A SASU TBM" userId="04ef2d06be5ad59d" providerId="LiveId" clId="{B735C8B6-3FBD-4DE7-BEC7-2010E003C4CC}" dt="2025-08-28T11:04:34.490" v="2"/>
        <pc:sldMkLst>
          <pc:docMk/>
          <pc:sldMk cId="3336152037" sldId="287"/>
        </pc:sldMkLst>
      </pc:sldChg>
      <pc:sldChg chg="modTransition">
        <pc:chgData name="sasu I3A SASU TBM" userId="04ef2d06be5ad59d" providerId="LiveId" clId="{B735C8B6-3FBD-4DE7-BEC7-2010E003C4CC}" dt="2025-08-28T11:04:34.490" v="2"/>
        <pc:sldMkLst>
          <pc:docMk/>
          <pc:sldMk cId="1956101825" sldId="288"/>
        </pc:sldMkLst>
      </pc:sldChg>
      <pc:sldChg chg="modTransition">
        <pc:chgData name="sasu I3A SASU TBM" userId="04ef2d06be5ad59d" providerId="LiveId" clId="{B735C8B6-3FBD-4DE7-BEC7-2010E003C4CC}" dt="2025-08-28T11:04:34.490" v="2"/>
        <pc:sldMkLst>
          <pc:docMk/>
          <pc:sldMk cId="4055790054" sldId="289"/>
        </pc:sldMkLst>
      </pc:sldChg>
      <pc:sldChg chg="modTransition">
        <pc:chgData name="sasu I3A SASU TBM" userId="04ef2d06be5ad59d" providerId="LiveId" clId="{B735C8B6-3FBD-4DE7-BEC7-2010E003C4CC}" dt="2025-08-28T11:04:34.490" v="2"/>
        <pc:sldMkLst>
          <pc:docMk/>
          <pc:sldMk cId="517965710" sldId="290"/>
        </pc:sldMkLst>
      </pc:sldChg>
      <pc:sldChg chg="modTransition">
        <pc:chgData name="sasu I3A SASU TBM" userId="04ef2d06be5ad59d" providerId="LiveId" clId="{B735C8B6-3FBD-4DE7-BEC7-2010E003C4CC}" dt="2025-08-28T11:04:34.490" v="2"/>
        <pc:sldMkLst>
          <pc:docMk/>
          <pc:sldMk cId="4167381173" sldId="291"/>
        </pc:sldMkLst>
      </pc:sldChg>
      <pc:sldChg chg="modTransition">
        <pc:chgData name="sasu I3A SASU TBM" userId="04ef2d06be5ad59d" providerId="LiveId" clId="{B735C8B6-3FBD-4DE7-BEC7-2010E003C4CC}" dt="2025-08-28T11:04:34.490" v="2"/>
        <pc:sldMkLst>
          <pc:docMk/>
          <pc:sldMk cId="3469772315" sldId="292"/>
        </pc:sldMkLst>
      </pc:sldChg>
      <pc:sldChg chg="modTransition">
        <pc:chgData name="sasu I3A SASU TBM" userId="04ef2d06be5ad59d" providerId="LiveId" clId="{B735C8B6-3FBD-4DE7-BEC7-2010E003C4CC}" dt="2025-08-28T11:04:34.490" v="2"/>
        <pc:sldMkLst>
          <pc:docMk/>
          <pc:sldMk cId="1955866269" sldId="293"/>
        </pc:sldMkLst>
      </pc:sldChg>
      <pc:sldChg chg="modTransition">
        <pc:chgData name="sasu I3A SASU TBM" userId="04ef2d06be5ad59d" providerId="LiveId" clId="{B735C8B6-3FBD-4DE7-BEC7-2010E003C4CC}" dt="2025-08-28T11:04:34.490" v="2"/>
        <pc:sldMkLst>
          <pc:docMk/>
          <pc:sldMk cId="3025234447" sldId="294"/>
        </pc:sldMkLst>
      </pc:sldChg>
      <pc:sldChg chg="modTransition">
        <pc:chgData name="sasu I3A SASU TBM" userId="04ef2d06be5ad59d" providerId="LiveId" clId="{B735C8B6-3FBD-4DE7-BEC7-2010E003C4CC}" dt="2025-08-28T11:04:34.490" v="2"/>
        <pc:sldMkLst>
          <pc:docMk/>
          <pc:sldMk cId="2697860318" sldId="295"/>
        </pc:sldMkLst>
      </pc:sldChg>
      <pc:sldChg chg="modTransition">
        <pc:chgData name="sasu I3A SASU TBM" userId="04ef2d06be5ad59d" providerId="LiveId" clId="{B735C8B6-3FBD-4DE7-BEC7-2010E003C4CC}" dt="2025-08-28T11:04:34.490" v="2"/>
        <pc:sldMkLst>
          <pc:docMk/>
          <pc:sldMk cId="545165962" sldId="296"/>
        </pc:sldMkLst>
      </pc:sldChg>
      <pc:sldChg chg="modTransition">
        <pc:chgData name="sasu I3A SASU TBM" userId="04ef2d06be5ad59d" providerId="LiveId" clId="{B735C8B6-3FBD-4DE7-BEC7-2010E003C4CC}" dt="2025-08-28T11:04:34.490" v="2"/>
        <pc:sldMkLst>
          <pc:docMk/>
          <pc:sldMk cId="1825968145" sldId="297"/>
        </pc:sldMkLst>
      </pc:sldChg>
      <pc:sldChg chg="modTransition">
        <pc:chgData name="sasu I3A SASU TBM" userId="04ef2d06be5ad59d" providerId="LiveId" clId="{B735C8B6-3FBD-4DE7-BEC7-2010E003C4CC}" dt="2025-08-28T11:04:34.490" v="2"/>
        <pc:sldMkLst>
          <pc:docMk/>
          <pc:sldMk cId="852891417" sldId="298"/>
        </pc:sldMkLst>
      </pc:sldChg>
      <pc:sldChg chg="modTransition">
        <pc:chgData name="sasu I3A SASU TBM" userId="04ef2d06be5ad59d" providerId="LiveId" clId="{B735C8B6-3FBD-4DE7-BEC7-2010E003C4CC}" dt="2025-08-28T11:04:34.490" v="2"/>
        <pc:sldMkLst>
          <pc:docMk/>
          <pc:sldMk cId="1080121360" sldId="299"/>
        </pc:sldMkLst>
      </pc:sldChg>
      <pc:sldChg chg="modTransition">
        <pc:chgData name="sasu I3A SASU TBM" userId="04ef2d06be5ad59d" providerId="LiveId" clId="{B735C8B6-3FBD-4DE7-BEC7-2010E003C4CC}" dt="2025-08-28T11:04:34.490" v="2"/>
        <pc:sldMkLst>
          <pc:docMk/>
          <pc:sldMk cId="1164001241" sldId="300"/>
        </pc:sldMkLst>
      </pc:sldChg>
      <pc:sldChg chg="modTransition">
        <pc:chgData name="sasu I3A SASU TBM" userId="04ef2d06be5ad59d" providerId="LiveId" clId="{B735C8B6-3FBD-4DE7-BEC7-2010E003C4CC}" dt="2025-08-28T11:04:34.490" v="2"/>
        <pc:sldMkLst>
          <pc:docMk/>
          <pc:sldMk cId="525343446" sldId="301"/>
        </pc:sldMkLst>
      </pc:sldChg>
      <pc:sldChg chg="modTransition">
        <pc:chgData name="sasu I3A SASU TBM" userId="04ef2d06be5ad59d" providerId="LiveId" clId="{B735C8B6-3FBD-4DE7-BEC7-2010E003C4CC}" dt="2025-08-28T11:04:34.490" v="2"/>
        <pc:sldMkLst>
          <pc:docMk/>
          <pc:sldMk cId="4004327797" sldId="302"/>
        </pc:sldMkLst>
      </pc:sldChg>
      <pc:sldChg chg="modTransition">
        <pc:chgData name="sasu I3A SASU TBM" userId="04ef2d06be5ad59d" providerId="LiveId" clId="{B735C8B6-3FBD-4DE7-BEC7-2010E003C4CC}" dt="2025-08-28T11:04:34.490" v="2"/>
        <pc:sldMkLst>
          <pc:docMk/>
          <pc:sldMk cId="1785074125" sldId="303"/>
        </pc:sldMkLst>
      </pc:sldChg>
      <pc:sldChg chg="modTransition">
        <pc:chgData name="sasu I3A SASU TBM" userId="04ef2d06be5ad59d" providerId="LiveId" clId="{B735C8B6-3FBD-4DE7-BEC7-2010E003C4CC}" dt="2025-08-28T11:04:34.490" v="2"/>
        <pc:sldMkLst>
          <pc:docMk/>
          <pc:sldMk cId="3373622592" sldId="304"/>
        </pc:sldMkLst>
      </pc:sldChg>
      <pc:sldChg chg="modTransition">
        <pc:chgData name="sasu I3A SASU TBM" userId="04ef2d06be5ad59d" providerId="LiveId" clId="{B735C8B6-3FBD-4DE7-BEC7-2010E003C4CC}" dt="2025-08-28T11:04:34.490" v="2"/>
        <pc:sldMkLst>
          <pc:docMk/>
          <pc:sldMk cId="45491766" sldId="305"/>
        </pc:sldMkLst>
      </pc:sldChg>
      <pc:sldChg chg="modTransition">
        <pc:chgData name="sasu I3A SASU TBM" userId="04ef2d06be5ad59d" providerId="LiveId" clId="{B735C8B6-3FBD-4DE7-BEC7-2010E003C4CC}" dt="2025-08-28T11:04:34.490" v="2"/>
        <pc:sldMkLst>
          <pc:docMk/>
          <pc:sldMk cId="2952787558" sldId="306"/>
        </pc:sldMkLst>
      </pc:sldChg>
      <pc:sldChg chg="modTransition">
        <pc:chgData name="sasu I3A SASU TBM" userId="04ef2d06be5ad59d" providerId="LiveId" clId="{B735C8B6-3FBD-4DE7-BEC7-2010E003C4CC}" dt="2025-08-28T11:04:34.490" v="2"/>
        <pc:sldMkLst>
          <pc:docMk/>
          <pc:sldMk cId="2133638575" sldId="307"/>
        </pc:sldMkLst>
      </pc:sldChg>
      <pc:sldChg chg="addSp modSp mod modTransition">
        <pc:chgData name="sasu I3A SASU TBM" userId="04ef2d06be5ad59d" providerId="LiveId" clId="{B735C8B6-3FBD-4DE7-BEC7-2010E003C4CC}" dt="2025-08-28T11:07:21.526" v="19" actId="1076"/>
        <pc:sldMkLst>
          <pc:docMk/>
          <pc:sldMk cId="3274281957" sldId="308"/>
        </pc:sldMkLst>
        <pc:picChg chg="add mod">
          <ac:chgData name="sasu I3A SASU TBM" userId="04ef2d06be5ad59d" providerId="LiveId" clId="{B735C8B6-3FBD-4DE7-BEC7-2010E003C4CC}" dt="2025-08-28T11:07:05.005" v="12" actId="14100"/>
          <ac:picMkLst>
            <pc:docMk/>
            <pc:sldMk cId="3274281957" sldId="308"/>
            <ac:picMk id="5" creationId="{6DBBB6CF-56C5-8C78-F250-2BA10EF8F4AA}"/>
          </ac:picMkLst>
        </pc:picChg>
        <pc:picChg chg="add mod">
          <ac:chgData name="sasu I3A SASU TBM" userId="04ef2d06be5ad59d" providerId="LiveId" clId="{B735C8B6-3FBD-4DE7-BEC7-2010E003C4CC}" dt="2025-08-28T11:07:12.469" v="16" actId="1076"/>
          <ac:picMkLst>
            <pc:docMk/>
            <pc:sldMk cId="3274281957" sldId="308"/>
            <ac:picMk id="7" creationId="{4FD101BA-6206-C467-519D-B2A9E6AE097D}"/>
          </ac:picMkLst>
        </pc:picChg>
        <pc:picChg chg="add mod">
          <ac:chgData name="sasu I3A SASU TBM" userId="04ef2d06be5ad59d" providerId="LiveId" clId="{B735C8B6-3FBD-4DE7-BEC7-2010E003C4CC}" dt="2025-08-28T11:07:21.526" v="19" actId="1076"/>
          <ac:picMkLst>
            <pc:docMk/>
            <pc:sldMk cId="3274281957" sldId="308"/>
            <ac:picMk id="10" creationId="{884DE78D-16E2-8CC9-CBF9-74B8F6B9F9EA}"/>
          </ac:picMkLst>
        </pc:picChg>
        <pc:picChg chg="add mod">
          <ac:chgData name="sasu I3A SASU TBM" userId="04ef2d06be5ad59d" providerId="LiveId" clId="{B735C8B6-3FBD-4DE7-BEC7-2010E003C4CC}" dt="2025-08-28T11:07:19.307" v="18" actId="1076"/>
          <ac:picMkLst>
            <pc:docMk/>
            <pc:sldMk cId="3274281957" sldId="308"/>
            <ac:picMk id="11" creationId="{12094AF9-E1B4-7D96-62BA-18E6B5B7C891}"/>
          </ac:picMkLst>
        </pc:picChg>
      </pc:sldChg>
      <pc:sldChg chg="addSp delSp modSp add mod">
        <pc:chgData name="sasu I3A SASU TBM" userId="04ef2d06be5ad59d" providerId="LiveId" clId="{B735C8B6-3FBD-4DE7-BEC7-2010E003C4CC}" dt="2025-08-28T11:09:24.267" v="48" actId="14100"/>
        <pc:sldMkLst>
          <pc:docMk/>
          <pc:sldMk cId="2472155831" sldId="309"/>
        </pc:sldMkLst>
        <pc:spChg chg="mod">
          <ac:chgData name="sasu I3A SASU TBM" userId="04ef2d06be5ad59d" providerId="LiveId" clId="{B735C8B6-3FBD-4DE7-BEC7-2010E003C4CC}" dt="2025-08-28T11:08:31.117" v="30" actId="1076"/>
          <ac:spMkLst>
            <pc:docMk/>
            <pc:sldMk cId="2472155831" sldId="309"/>
            <ac:spMk id="2" creationId="{B96219EF-8105-1405-EA27-0A8B1344A76D}"/>
          </ac:spMkLst>
        </pc:spChg>
        <pc:picChg chg="add mod">
          <ac:chgData name="sasu I3A SASU TBM" userId="04ef2d06be5ad59d" providerId="LiveId" clId="{B735C8B6-3FBD-4DE7-BEC7-2010E003C4CC}" dt="2025-08-28T11:09:24.267" v="48" actId="14100"/>
          <ac:picMkLst>
            <pc:docMk/>
            <pc:sldMk cId="2472155831" sldId="309"/>
            <ac:picMk id="3" creationId="{D317DBE1-0369-0AE3-BF77-52948D0B1EE7}"/>
          </ac:picMkLst>
        </pc:picChg>
        <pc:picChg chg="add mod">
          <ac:chgData name="sasu I3A SASU TBM" userId="04ef2d06be5ad59d" providerId="LiveId" clId="{B735C8B6-3FBD-4DE7-BEC7-2010E003C4CC}" dt="2025-08-28T11:09:22.645" v="47" actId="1076"/>
          <ac:picMkLst>
            <pc:docMk/>
            <pc:sldMk cId="2472155831" sldId="309"/>
            <ac:picMk id="4" creationId="{8D354DB4-DB39-204A-AD46-A39060CEFE12}"/>
          </ac:picMkLst>
        </pc:picChg>
        <pc:picChg chg="add mod">
          <ac:chgData name="sasu I3A SASU TBM" userId="04ef2d06be5ad59d" providerId="LiveId" clId="{B735C8B6-3FBD-4DE7-BEC7-2010E003C4CC}" dt="2025-08-28T11:09:18.798" v="45" actId="1076"/>
          <ac:picMkLst>
            <pc:docMk/>
            <pc:sldMk cId="2472155831" sldId="309"/>
            <ac:picMk id="6" creationId="{FC81F92D-2F2E-71B7-D48F-F828D552C946}"/>
          </ac:picMkLst>
        </pc:picChg>
        <pc:picChg chg="add mod">
          <ac:chgData name="sasu I3A SASU TBM" userId="04ef2d06be5ad59d" providerId="LiveId" clId="{B735C8B6-3FBD-4DE7-BEC7-2010E003C4CC}" dt="2025-08-28T11:09:13.810" v="42" actId="1076"/>
          <ac:picMkLst>
            <pc:docMk/>
            <pc:sldMk cId="2472155831" sldId="309"/>
            <ac:picMk id="8" creationId="{630B94CD-622F-B09F-64D7-22F9CDFF5C7D}"/>
          </ac:picMkLst>
        </pc:picChg>
      </pc:sldChg>
      <pc:sldChg chg="addSp delSp modSp add mod">
        <pc:chgData name="sasu I3A SASU TBM" userId="04ef2d06be5ad59d" providerId="LiveId" clId="{B735C8B6-3FBD-4DE7-BEC7-2010E003C4CC}" dt="2025-08-29T07:43:13.928" v="86" actId="1076"/>
        <pc:sldMkLst>
          <pc:docMk/>
          <pc:sldMk cId="3499633443" sldId="310"/>
        </pc:sldMkLst>
        <pc:spChg chg="mod">
          <ac:chgData name="sasu I3A SASU TBM" userId="04ef2d06be5ad59d" providerId="LiveId" clId="{B735C8B6-3FBD-4DE7-BEC7-2010E003C4CC}" dt="2025-08-28T15:41:34.062" v="59"/>
          <ac:spMkLst>
            <pc:docMk/>
            <pc:sldMk cId="3499633443" sldId="310"/>
            <ac:spMk id="2" creationId="{6C2F2114-0E5B-0275-09F5-88D79894F18D}"/>
          </ac:spMkLst>
        </pc:spChg>
        <pc:picChg chg="add mod">
          <ac:chgData name="sasu I3A SASU TBM" userId="04ef2d06be5ad59d" providerId="LiveId" clId="{B735C8B6-3FBD-4DE7-BEC7-2010E003C4CC}" dt="2025-08-29T07:43:11.322" v="85" actId="1076"/>
          <ac:picMkLst>
            <pc:docMk/>
            <pc:sldMk cId="3499633443" sldId="310"/>
            <ac:picMk id="5" creationId="{0FC4F390-866A-A106-6512-4FA3BAE71412}"/>
          </ac:picMkLst>
        </pc:picChg>
        <pc:picChg chg="add mod">
          <ac:chgData name="sasu I3A SASU TBM" userId="04ef2d06be5ad59d" providerId="LiveId" clId="{B735C8B6-3FBD-4DE7-BEC7-2010E003C4CC}" dt="2025-08-29T07:43:02.025" v="82" actId="1076"/>
          <ac:picMkLst>
            <pc:docMk/>
            <pc:sldMk cId="3499633443" sldId="310"/>
            <ac:picMk id="7" creationId="{FB181507-0A63-3408-AD98-8A03E64A253F}"/>
          </ac:picMkLst>
        </pc:picChg>
        <pc:picChg chg="add mod">
          <ac:chgData name="sasu I3A SASU TBM" userId="04ef2d06be5ad59d" providerId="LiveId" clId="{B735C8B6-3FBD-4DE7-BEC7-2010E003C4CC}" dt="2025-08-29T07:43:09.652" v="84" actId="1076"/>
          <ac:picMkLst>
            <pc:docMk/>
            <pc:sldMk cId="3499633443" sldId="310"/>
            <ac:picMk id="10" creationId="{E0AA2A37-7813-B8E4-4EDB-D4DA4DA5F570}"/>
          </ac:picMkLst>
        </pc:picChg>
        <pc:picChg chg="add mod">
          <ac:chgData name="sasu I3A SASU TBM" userId="04ef2d06be5ad59d" providerId="LiveId" clId="{B735C8B6-3FBD-4DE7-BEC7-2010E003C4CC}" dt="2025-08-29T07:43:13.928" v="86" actId="1076"/>
          <ac:picMkLst>
            <pc:docMk/>
            <pc:sldMk cId="3499633443" sldId="310"/>
            <ac:picMk id="11" creationId="{BDCA71EF-253B-9985-4019-A5C389B173F0}"/>
          </ac:picMkLst>
        </pc:picChg>
        <pc:picChg chg="add mod">
          <ac:chgData name="sasu I3A SASU TBM" userId="04ef2d06be5ad59d" providerId="LiveId" clId="{B735C8B6-3FBD-4DE7-BEC7-2010E003C4CC}" dt="2025-08-29T07:42:26.985" v="74" actId="14100"/>
          <ac:picMkLst>
            <pc:docMk/>
            <pc:sldMk cId="3499633443" sldId="310"/>
            <ac:picMk id="12" creationId="{4E317C92-01B2-ACFE-3B4A-23FD904CEC08}"/>
          </ac:picMkLst>
        </pc:picChg>
      </pc:sldChg>
      <pc:sldChg chg="addSp delSp modSp add mod">
        <pc:chgData name="sasu I3A SASU TBM" userId="04ef2d06be5ad59d" providerId="LiveId" clId="{B735C8B6-3FBD-4DE7-BEC7-2010E003C4CC}" dt="2025-08-29T07:49:34.008" v="112" actId="14100"/>
        <pc:sldMkLst>
          <pc:docMk/>
          <pc:sldMk cId="3606787924" sldId="311"/>
        </pc:sldMkLst>
        <pc:spChg chg="mod">
          <ac:chgData name="sasu I3A SASU TBM" userId="04ef2d06be5ad59d" providerId="LiveId" clId="{B735C8B6-3FBD-4DE7-BEC7-2010E003C4CC}" dt="2025-08-29T07:47:33.970" v="95" actId="20577"/>
          <ac:spMkLst>
            <pc:docMk/>
            <pc:sldMk cId="3606787924" sldId="311"/>
            <ac:spMk id="2" creationId="{6B4E52C0-B1E4-2ADE-F0F2-F6717A6E60F2}"/>
          </ac:spMkLst>
        </pc:spChg>
        <pc:picChg chg="add mod">
          <ac:chgData name="sasu I3A SASU TBM" userId="04ef2d06be5ad59d" providerId="LiveId" clId="{B735C8B6-3FBD-4DE7-BEC7-2010E003C4CC}" dt="2025-08-29T07:48:55.398" v="102" actId="1076"/>
          <ac:picMkLst>
            <pc:docMk/>
            <pc:sldMk cId="3606787924" sldId="311"/>
            <ac:picMk id="3" creationId="{2DA72E18-2F0E-0F8D-61D9-806570763560}"/>
          </ac:picMkLst>
        </pc:picChg>
        <pc:picChg chg="add mod">
          <ac:chgData name="sasu I3A SASU TBM" userId="04ef2d06be5ad59d" providerId="LiveId" clId="{B735C8B6-3FBD-4DE7-BEC7-2010E003C4CC}" dt="2025-08-29T07:49:26.565" v="109" actId="1076"/>
          <ac:picMkLst>
            <pc:docMk/>
            <pc:sldMk cId="3606787924" sldId="311"/>
            <ac:picMk id="4" creationId="{B2A44CA9-E97D-9B81-1983-42A83E1E3514}"/>
          </ac:picMkLst>
        </pc:picChg>
        <pc:picChg chg="add mod">
          <ac:chgData name="sasu I3A SASU TBM" userId="04ef2d06be5ad59d" providerId="LiveId" clId="{B735C8B6-3FBD-4DE7-BEC7-2010E003C4CC}" dt="2025-08-29T07:49:31.576" v="111" actId="14100"/>
          <ac:picMkLst>
            <pc:docMk/>
            <pc:sldMk cId="3606787924" sldId="311"/>
            <ac:picMk id="6" creationId="{6AD4F11F-0794-0D96-7BF0-F47AAA25C39F}"/>
          </ac:picMkLst>
        </pc:picChg>
        <pc:picChg chg="add mod">
          <ac:chgData name="sasu I3A SASU TBM" userId="04ef2d06be5ad59d" providerId="LiveId" clId="{B735C8B6-3FBD-4DE7-BEC7-2010E003C4CC}" dt="2025-08-29T07:49:34.008" v="112" actId="14100"/>
          <ac:picMkLst>
            <pc:docMk/>
            <pc:sldMk cId="3606787924" sldId="311"/>
            <ac:picMk id="8" creationId="{E9581056-06BE-5E12-D59C-D938BF874820}"/>
          </ac:picMkLst>
        </pc:picChg>
      </pc:sldChg>
      <pc:sldChg chg="addSp delSp modSp add mod">
        <pc:chgData name="sasu I3A SASU TBM" userId="04ef2d06be5ad59d" providerId="LiveId" clId="{B735C8B6-3FBD-4DE7-BEC7-2010E003C4CC}" dt="2025-08-29T07:52:00.451" v="134" actId="1076"/>
        <pc:sldMkLst>
          <pc:docMk/>
          <pc:sldMk cId="2565439429" sldId="312"/>
        </pc:sldMkLst>
        <pc:spChg chg="mod">
          <ac:chgData name="sasu I3A SASU TBM" userId="04ef2d06be5ad59d" providerId="LiveId" clId="{B735C8B6-3FBD-4DE7-BEC7-2010E003C4CC}" dt="2025-08-29T07:50:35.026" v="120" actId="20577"/>
          <ac:spMkLst>
            <pc:docMk/>
            <pc:sldMk cId="2565439429" sldId="312"/>
            <ac:spMk id="2" creationId="{8C1CEFD1-0728-0D36-9F84-654CB7960F27}"/>
          </ac:spMkLst>
        </pc:spChg>
        <pc:picChg chg="add mod">
          <ac:chgData name="sasu I3A SASU TBM" userId="04ef2d06be5ad59d" providerId="LiveId" clId="{B735C8B6-3FBD-4DE7-BEC7-2010E003C4CC}" dt="2025-08-29T07:51:30.080" v="126" actId="1076"/>
          <ac:picMkLst>
            <pc:docMk/>
            <pc:sldMk cId="2565439429" sldId="312"/>
            <ac:picMk id="5" creationId="{B020A589-AC8C-58D5-B57A-A9DA951B4D96}"/>
          </ac:picMkLst>
        </pc:picChg>
        <pc:picChg chg="add mod">
          <ac:chgData name="sasu I3A SASU TBM" userId="04ef2d06be5ad59d" providerId="LiveId" clId="{B735C8B6-3FBD-4DE7-BEC7-2010E003C4CC}" dt="2025-08-29T07:51:37.539" v="128" actId="1076"/>
          <ac:picMkLst>
            <pc:docMk/>
            <pc:sldMk cId="2565439429" sldId="312"/>
            <ac:picMk id="7" creationId="{3742019E-A576-D31D-0976-A1920DEB6F3C}"/>
          </ac:picMkLst>
        </pc:picChg>
        <pc:picChg chg="add mod">
          <ac:chgData name="sasu I3A SASU TBM" userId="04ef2d06be5ad59d" providerId="LiveId" clId="{B735C8B6-3FBD-4DE7-BEC7-2010E003C4CC}" dt="2025-08-29T07:51:46.916" v="130" actId="1076"/>
          <ac:picMkLst>
            <pc:docMk/>
            <pc:sldMk cId="2565439429" sldId="312"/>
            <ac:picMk id="10" creationId="{EF69DB17-3D25-8701-E426-0F80912607B8}"/>
          </ac:picMkLst>
        </pc:picChg>
        <pc:picChg chg="add mod">
          <ac:chgData name="sasu I3A SASU TBM" userId="04ef2d06be5ad59d" providerId="LiveId" clId="{B735C8B6-3FBD-4DE7-BEC7-2010E003C4CC}" dt="2025-08-29T07:52:00.451" v="134" actId="1076"/>
          <ac:picMkLst>
            <pc:docMk/>
            <pc:sldMk cId="2565439429" sldId="312"/>
            <ac:picMk id="11" creationId="{49B307BD-E430-629E-5FC6-EBFB93C00B7C}"/>
          </ac:picMkLst>
        </pc:picChg>
      </pc:sldChg>
      <pc:sldMasterChg chg="modTransition modSldLayout">
        <pc:chgData name="sasu I3A SASU TBM" userId="04ef2d06be5ad59d" providerId="LiveId" clId="{B735C8B6-3FBD-4DE7-BEC7-2010E003C4CC}" dt="2025-08-28T11:04:34.490" v="2"/>
        <pc:sldMasterMkLst>
          <pc:docMk/>
          <pc:sldMasterMk cId="1858978357" sldId="2147483660"/>
        </pc:sldMasterMkLst>
        <pc:sldLayoutChg chg="modTransition">
          <pc:chgData name="sasu I3A SASU TBM" userId="04ef2d06be5ad59d" providerId="LiveId" clId="{B735C8B6-3FBD-4DE7-BEC7-2010E003C4CC}" dt="2025-08-28T11:04:34.490" v="2"/>
          <pc:sldLayoutMkLst>
            <pc:docMk/>
            <pc:sldMasterMk cId="1858978357" sldId="2147483660"/>
            <pc:sldLayoutMk cId="2150746718" sldId="2147483661"/>
          </pc:sldLayoutMkLst>
        </pc:sldLayoutChg>
        <pc:sldLayoutChg chg="modTransition">
          <pc:chgData name="sasu I3A SASU TBM" userId="04ef2d06be5ad59d" providerId="LiveId" clId="{B735C8B6-3FBD-4DE7-BEC7-2010E003C4CC}" dt="2025-08-28T11:04:34.490" v="2"/>
          <pc:sldLayoutMkLst>
            <pc:docMk/>
            <pc:sldMasterMk cId="1858978357" sldId="2147483660"/>
            <pc:sldLayoutMk cId="3154865406" sldId="2147483662"/>
          </pc:sldLayoutMkLst>
        </pc:sldLayoutChg>
        <pc:sldLayoutChg chg="modTransition">
          <pc:chgData name="sasu I3A SASU TBM" userId="04ef2d06be5ad59d" providerId="LiveId" clId="{B735C8B6-3FBD-4DE7-BEC7-2010E003C4CC}" dt="2025-08-28T11:04:34.490" v="2"/>
          <pc:sldLayoutMkLst>
            <pc:docMk/>
            <pc:sldMasterMk cId="1858978357" sldId="2147483660"/>
            <pc:sldLayoutMk cId="84640198" sldId="2147483663"/>
          </pc:sldLayoutMkLst>
        </pc:sldLayoutChg>
        <pc:sldLayoutChg chg="modTransition">
          <pc:chgData name="sasu I3A SASU TBM" userId="04ef2d06be5ad59d" providerId="LiveId" clId="{B735C8B6-3FBD-4DE7-BEC7-2010E003C4CC}" dt="2025-08-28T11:04:34.490" v="2"/>
          <pc:sldLayoutMkLst>
            <pc:docMk/>
            <pc:sldMasterMk cId="1858978357" sldId="2147483660"/>
            <pc:sldLayoutMk cId="3988205829" sldId="2147483664"/>
          </pc:sldLayoutMkLst>
        </pc:sldLayoutChg>
        <pc:sldLayoutChg chg="modTransition">
          <pc:chgData name="sasu I3A SASU TBM" userId="04ef2d06be5ad59d" providerId="LiveId" clId="{B735C8B6-3FBD-4DE7-BEC7-2010E003C4CC}" dt="2025-08-28T11:04:34.490" v="2"/>
          <pc:sldLayoutMkLst>
            <pc:docMk/>
            <pc:sldMasterMk cId="1858978357" sldId="2147483660"/>
            <pc:sldLayoutMk cId="2235120348" sldId="2147483665"/>
          </pc:sldLayoutMkLst>
        </pc:sldLayoutChg>
        <pc:sldLayoutChg chg="modTransition">
          <pc:chgData name="sasu I3A SASU TBM" userId="04ef2d06be5ad59d" providerId="LiveId" clId="{B735C8B6-3FBD-4DE7-BEC7-2010E003C4CC}" dt="2025-08-28T11:04:34.490" v="2"/>
          <pc:sldLayoutMkLst>
            <pc:docMk/>
            <pc:sldMasterMk cId="1858978357" sldId="2147483660"/>
            <pc:sldLayoutMk cId="429094048" sldId="2147483666"/>
          </pc:sldLayoutMkLst>
        </pc:sldLayoutChg>
        <pc:sldLayoutChg chg="modTransition">
          <pc:chgData name="sasu I3A SASU TBM" userId="04ef2d06be5ad59d" providerId="LiveId" clId="{B735C8B6-3FBD-4DE7-BEC7-2010E003C4CC}" dt="2025-08-28T11:04:34.490" v="2"/>
          <pc:sldLayoutMkLst>
            <pc:docMk/>
            <pc:sldMasterMk cId="1858978357" sldId="2147483660"/>
            <pc:sldLayoutMk cId="2655130232" sldId="2147483667"/>
          </pc:sldLayoutMkLst>
        </pc:sldLayoutChg>
        <pc:sldLayoutChg chg="modTransition">
          <pc:chgData name="sasu I3A SASU TBM" userId="04ef2d06be5ad59d" providerId="LiveId" clId="{B735C8B6-3FBD-4DE7-BEC7-2010E003C4CC}" dt="2025-08-28T11:04:34.490" v="2"/>
          <pc:sldLayoutMkLst>
            <pc:docMk/>
            <pc:sldMasterMk cId="1858978357" sldId="2147483660"/>
            <pc:sldLayoutMk cId="793556953" sldId="2147483668"/>
          </pc:sldLayoutMkLst>
        </pc:sldLayoutChg>
        <pc:sldLayoutChg chg="modTransition">
          <pc:chgData name="sasu I3A SASU TBM" userId="04ef2d06be5ad59d" providerId="LiveId" clId="{B735C8B6-3FBD-4DE7-BEC7-2010E003C4CC}" dt="2025-08-28T11:04:34.490" v="2"/>
          <pc:sldLayoutMkLst>
            <pc:docMk/>
            <pc:sldMasterMk cId="1858978357" sldId="2147483660"/>
            <pc:sldLayoutMk cId="53056785" sldId="2147483669"/>
          </pc:sldLayoutMkLst>
        </pc:sldLayoutChg>
        <pc:sldLayoutChg chg="modTransition">
          <pc:chgData name="sasu I3A SASU TBM" userId="04ef2d06be5ad59d" providerId="LiveId" clId="{B735C8B6-3FBD-4DE7-BEC7-2010E003C4CC}" dt="2025-08-28T11:04:34.490" v="2"/>
          <pc:sldLayoutMkLst>
            <pc:docMk/>
            <pc:sldMasterMk cId="1858978357" sldId="2147483660"/>
            <pc:sldLayoutMk cId="1009502205" sldId="2147483670"/>
          </pc:sldLayoutMkLst>
        </pc:sldLayoutChg>
        <pc:sldLayoutChg chg="modTransition">
          <pc:chgData name="sasu I3A SASU TBM" userId="04ef2d06be5ad59d" providerId="LiveId" clId="{B735C8B6-3FBD-4DE7-BEC7-2010E003C4CC}" dt="2025-08-28T11:04:34.490" v="2"/>
          <pc:sldLayoutMkLst>
            <pc:docMk/>
            <pc:sldMasterMk cId="1858978357" sldId="2147483660"/>
            <pc:sldLayoutMk cId="105385040" sldId="2147483671"/>
          </pc:sldLayoutMkLst>
        </pc:sldLayoutChg>
        <pc:sldLayoutChg chg="modTransition">
          <pc:chgData name="sasu I3A SASU TBM" userId="04ef2d06be5ad59d" providerId="LiveId" clId="{B735C8B6-3FBD-4DE7-BEC7-2010E003C4CC}" dt="2025-08-28T11:04:34.490" v="2"/>
          <pc:sldLayoutMkLst>
            <pc:docMk/>
            <pc:sldMasterMk cId="1858978357" sldId="2147483660"/>
            <pc:sldLayoutMk cId="2775291183" sldId="2147483672"/>
          </pc:sldLayoutMkLst>
        </pc:sldLayoutChg>
        <pc:sldLayoutChg chg="modTransition">
          <pc:chgData name="sasu I3A SASU TBM" userId="04ef2d06be5ad59d" providerId="LiveId" clId="{B735C8B6-3FBD-4DE7-BEC7-2010E003C4CC}" dt="2025-08-28T11:04:34.490" v="2"/>
          <pc:sldLayoutMkLst>
            <pc:docMk/>
            <pc:sldMasterMk cId="1858978357" sldId="2147483660"/>
            <pc:sldLayoutMk cId="2345092503" sldId="2147483673"/>
          </pc:sldLayoutMkLst>
        </pc:sldLayoutChg>
        <pc:sldLayoutChg chg="modTransition">
          <pc:chgData name="sasu I3A SASU TBM" userId="04ef2d06be5ad59d" providerId="LiveId" clId="{B735C8B6-3FBD-4DE7-BEC7-2010E003C4CC}" dt="2025-08-28T11:04:34.490" v="2"/>
          <pc:sldLayoutMkLst>
            <pc:docMk/>
            <pc:sldMasterMk cId="1858978357" sldId="2147483660"/>
            <pc:sldLayoutMk cId="2032647817" sldId="2147483674"/>
          </pc:sldLayoutMkLst>
        </pc:sldLayoutChg>
        <pc:sldLayoutChg chg="modTransition">
          <pc:chgData name="sasu I3A SASU TBM" userId="04ef2d06be5ad59d" providerId="LiveId" clId="{B735C8B6-3FBD-4DE7-BEC7-2010E003C4CC}" dt="2025-08-28T11:04:34.490" v="2"/>
          <pc:sldLayoutMkLst>
            <pc:docMk/>
            <pc:sldMasterMk cId="1858978357" sldId="2147483660"/>
            <pc:sldLayoutMk cId="1793254662" sldId="2147483675"/>
          </pc:sldLayoutMkLst>
        </pc:sldLayoutChg>
      </pc:sldMasterChg>
    </pc:docChg>
  </pc:docChgLst>
  <pc:docChgLst>
    <pc:chgData name="sasu I3A SASU TBM" userId="04ef2d06be5ad59d" providerId="LiveId" clId="{0640CB2A-889E-411A-9622-9119F7DEF94F}"/>
    <pc:docChg chg="custSel addSld modSld sldOrd">
      <pc:chgData name="sasu I3A SASU TBM" userId="04ef2d06be5ad59d" providerId="LiveId" clId="{0640CB2A-889E-411A-9622-9119F7DEF94F}" dt="2025-09-02T13:30:08.982" v="852" actId="14100"/>
      <pc:docMkLst>
        <pc:docMk/>
      </pc:docMkLst>
      <pc:sldChg chg="modSp add mod ord">
        <pc:chgData name="sasu I3A SASU TBM" userId="04ef2d06be5ad59d" providerId="LiveId" clId="{0640CB2A-889E-411A-9622-9119F7DEF94F}" dt="2025-09-02T12:10:19.828" v="25"/>
        <pc:sldMkLst>
          <pc:docMk/>
          <pc:sldMk cId="2146709672" sldId="313"/>
        </pc:sldMkLst>
        <pc:spChg chg="mod">
          <ac:chgData name="sasu I3A SASU TBM" userId="04ef2d06be5ad59d" providerId="LiveId" clId="{0640CB2A-889E-411A-9622-9119F7DEF94F}" dt="2025-09-02T12:10:03.847" v="22" actId="20577"/>
          <ac:spMkLst>
            <pc:docMk/>
            <pc:sldMk cId="2146709672" sldId="313"/>
            <ac:spMk id="2" creationId="{0F4AAB50-8F56-2904-0B75-E00CB779649E}"/>
          </ac:spMkLst>
        </pc:spChg>
      </pc:sldChg>
      <pc:sldChg chg="addSp delSp modSp add mod">
        <pc:chgData name="sasu I3A SASU TBM" userId="04ef2d06be5ad59d" providerId="LiveId" clId="{0640CB2A-889E-411A-9622-9119F7DEF94F}" dt="2025-09-02T12:23:02.237" v="95" actId="14100"/>
        <pc:sldMkLst>
          <pc:docMk/>
          <pc:sldMk cId="3084066755" sldId="314"/>
        </pc:sldMkLst>
        <pc:spChg chg="mod">
          <ac:chgData name="sasu I3A SASU TBM" userId="04ef2d06be5ad59d" providerId="LiveId" clId="{0640CB2A-889E-411A-9622-9119F7DEF94F}" dt="2025-09-02T12:18:35.058" v="69" actId="20577"/>
          <ac:spMkLst>
            <pc:docMk/>
            <pc:sldMk cId="3084066755" sldId="314"/>
            <ac:spMk id="2" creationId="{EE7BDE1C-45BB-C588-0BB3-2E35395E14D9}"/>
          </ac:spMkLst>
        </pc:spChg>
        <pc:picChg chg="add mod">
          <ac:chgData name="sasu I3A SASU TBM" userId="04ef2d06be5ad59d" providerId="LiveId" clId="{0640CB2A-889E-411A-9622-9119F7DEF94F}" dt="2025-09-02T12:22:52.403" v="90" actId="1076"/>
          <ac:picMkLst>
            <pc:docMk/>
            <pc:sldMk cId="3084066755" sldId="314"/>
            <ac:picMk id="3" creationId="{705D45B0-1F2B-99D5-CF68-3AC03487AA24}"/>
          </ac:picMkLst>
        </pc:picChg>
        <pc:picChg chg="add mod">
          <ac:chgData name="sasu I3A SASU TBM" userId="04ef2d06be5ad59d" providerId="LiveId" clId="{0640CB2A-889E-411A-9622-9119F7DEF94F}" dt="2025-09-02T12:22:53.671" v="91" actId="1076"/>
          <ac:picMkLst>
            <pc:docMk/>
            <pc:sldMk cId="3084066755" sldId="314"/>
            <ac:picMk id="4" creationId="{D6CBEC69-19FF-B648-0074-8415234FC108}"/>
          </ac:picMkLst>
        </pc:picChg>
        <pc:picChg chg="del">
          <ac:chgData name="sasu I3A SASU TBM" userId="04ef2d06be5ad59d" providerId="LiveId" clId="{0640CB2A-889E-411A-9622-9119F7DEF94F}" dt="2025-09-02T12:10:47.649" v="45" actId="478"/>
          <ac:picMkLst>
            <pc:docMk/>
            <pc:sldMk cId="3084066755" sldId="314"/>
            <ac:picMk id="5" creationId="{5BD54EFB-5D0E-971D-0EAA-5C47161BF6F7}"/>
          </ac:picMkLst>
        </pc:picChg>
        <pc:picChg chg="add mod">
          <ac:chgData name="sasu I3A SASU TBM" userId="04ef2d06be5ad59d" providerId="LiveId" clId="{0640CB2A-889E-411A-9622-9119F7DEF94F}" dt="2025-09-02T12:22:59.510" v="94" actId="14100"/>
          <ac:picMkLst>
            <pc:docMk/>
            <pc:sldMk cId="3084066755" sldId="314"/>
            <ac:picMk id="6" creationId="{505D6C64-EFF7-A741-AD87-CC3718761598}"/>
          </ac:picMkLst>
        </pc:picChg>
        <pc:picChg chg="del">
          <ac:chgData name="sasu I3A SASU TBM" userId="04ef2d06be5ad59d" providerId="LiveId" clId="{0640CB2A-889E-411A-9622-9119F7DEF94F}" dt="2025-09-02T12:10:48.580" v="46" actId="478"/>
          <ac:picMkLst>
            <pc:docMk/>
            <pc:sldMk cId="3084066755" sldId="314"/>
            <ac:picMk id="7" creationId="{FFC86C57-1946-7A85-C0EC-C64DF4584DEF}"/>
          </ac:picMkLst>
        </pc:picChg>
        <pc:picChg chg="add mod">
          <ac:chgData name="sasu I3A SASU TBM" userId="04ef2d06be5ad59d" providerId="LiveId" clId="{0640CB2A-889E-411A-9622-9119F7DEF94F}" dt="2025-09-02T12:23:02.237" v="95" actId="14100"/>
          <ac:picMkLst>
            <pc:docMk/>
            <pc:sldMk cId="3084066755" sldId="314"/>
            <ac:picMk id="8" creationId="{8FFD41B4-2C8A-57E0-1F89-5152D12A6B86}"/>
          </ac:picMkLst>
        </pc:picChg>
        <pc:picChg chg="del">
          <ac:chgData name="sasu I3A SASU TBM" userId="04ef2d06be5ad59d" providerId="LiveId" clId="{0640CB2A-889E-411A-9622-9119F7DEF94F}" dt="2025-09-02T12:10:49.321" v="47" actId="478"/>
          <ac:picMkLst>
            <pc:docMk/>
            <pc:sldMk cId="3084066755" sldId="314"/>
            <ac:picMk id="10" creationId="{83FCE7C3-D99C-1A98-121B-FE395EB4C60A}"/>
          </ac:picMkLst>
        </pc:picChg>
        <pc:picChg chg="del">
          <ac:chgData name="sasu I3A SASU TBM" userId="04ef2d06be5ad59d" providerId="LiveId" clId="{0640CB2A-889E-411A-9622-9119F7DEF94F}" dt="2025-09-02T12:10:50.346" v="48" actId="478"/>
          <ac:picMkLst>
            <pc:docMk/>
            <pc:sldMk cId="3084066755" sldId="314"/>
            <ac:picMk id="11" creationId="{D6770D2E-0374-969A-4E0A-5D8FC5172B31}"/>
          </ac:picMkLst>
        </pc:picChg>
      </pc:sldChg>
      <pc:sldChg chg="addSp delSp modSp add mod">
        <pc:chgData name="sasu I3A SASU TBM" userId="04ef2d06be5ad59d" providerId="LiveId" clId="{0640CB2A-889E-411A-9622-9119F7DEF94F}" dt="2025-09-02T12:26:27.525" v="128" actId="1076"/>
        <pc:sldMkLst>
          <pc:docMk/>
          <pc:sldMk cId="2612618520" sldId="315"/>
        </pc:sldMkLst>
        <pc:spChg chg="mod">
          <ac:chgData name="sasu I3A SASU TBM" userId="04ef2d06be5ad59d" providerId="LiveId" clId="{0640CB2A-889E-411A-9622-9119F7DEF94F}" dt="2025-09-02T12:23:54.680" v="108" actId="20577"/>
          <ac:spMkLst>
            <pc:docMk/>
            <pc:sldMk cId="2612618520" sldId="315"/>
            <ac:spMk id="2" creationId="{EC14B8B0-A29C-EE27-4FA7-3CFA520CC18A}"/>
          </ac:spMkLst>
        </pc:spChg>
        <pc:picChg chg="del">
          <ac:chgData name="sasu I3A SASU TBM" userId="04ef2d06be5ad59d" providerId="LiveId" clId="{0640CB2A-889E-411A-9622-9119F7DEF94F}" dt="2025-09-02T12:23:59.377" v="109" actId="478"/>
          <ac:picMkLst>
            <pc:docMk/>
            <pc:sldMk cId="2612618520" sldId="315"/>
            <ac:picMk id="3" creationId="{2FC0E1C6-B93D-229A-D934-E0F356FC98A2}"/>
          </ac:picMkLst>
        </pc:picChg>
        <pc:picChg chg="del">
          <ac:chgData name="sasu I3A SASU TBM" userId="04ef2d06be5ad59d" providerId="LiveId" clId="{0640CB2A-889E-411A-9622-9119F7DEF94F}" dt="2025-09-02T12:24:01.422" v="110" actId="478"/>
          <ac:picMkLst>
            <pc:docMk/>
            <pc:sldMk cId="2612618520" sldId="315"/>
            <ac:picMk id="4" creationId="{92EBDED2-F11C-779D-A403-3FD0C7DF6C59}"/>
          </ac:picMkLst>
        </pc:picChg>
        <pc:picChg chg="add mod">
          <ac:chgData name="sasu I3A SASU TBM" userId="04ef2d06be5ad59d" providerId="LiveId" clId="{0640CB2A-889E-411A-9622-9119F7DEF94F}" dt="2025-09-02T12:26:27.525" v="128" actId="1076"/>
          <ac:picMkLst>
            <pc:docMk/>
            <pc:sldMk cId="2612618520" sldId="315"/>
            <ac:picMk id="5" creationId="{F1F9DD04-61F1-0349-197C-CF3A8F7A5632}"/>
          </ac:picMkLst>
        </pc:picChg>
        <pc:picChg chg="del">
          <ac:chgData name="sasu I3A SASU TBM" userId="04ef2d06be5ad59d" providerId="LiveId" clId="{0640CB2A-889E-411A-9622-9119F7DEF94F}" dt="2025-09-02T12:24:03.622" v="111" actId="478"/>
          <ac:picMkLst>
            <pc:docMk/>
            <pc:sldMk cId="2612618520" sldId="315"/>
            <ac:picMk id="6" creationId="{085C4EC9-0427-CCC7-E24F-1A0CBB3C6D90}"/>
          </ac:picMkLst>
        </pc:picChg>
        <pc:picChg chg="add mod">
          <ac:chgData name="sasu I3A SASU TBM" userId="04ef2d06be5ad59d" providerId="LiveId" clId="{0640CB2A-889E-411A-9622-9119F7DEF94F}" dt="2025-09-02T12:26:16.403" v="126" actId="14100"/>
          <ac:picMkLst>
            <pc:docMk/>
            <pc:sldMk cId="2612618520" sldId="315"/>
            <ac:picMk id="7" creationId="{E1ADF00E-ACF1-8F6E-C125-5EDE1029223A}"/>
          </ac:picMkLst>
        </pc:picChg>
        <pc:picChg chg="del">
          <ac:chgData name="sasu I3A SASU TBM" userId="04ef2d06be5ad59d" providerId="LiveId" clId="{0640CB2A-889E-411A-9622-9119F7DEF94F}" dt="2025-09-02T12:24:05.751" v="112" actId="478"/>
          <ac:picMkLst>
            <pc:docMk/>
            <pc:sldMk cId="2612618520" sldId="315"/>
            <ac:picMk id="8" creationId="{84EAE3E5-FFBB-BA82-2EF1-2C4607362107}"/>
          </ac:picMkLst>
        </pc:picChg>
        <pc:picChg chg="add mod">
          <ac:chgData name="sasu I3A SASU TBM" userId="04ef2d06be5ad59d" providerId="LiveId" clId="{0640CB2A-889E-411A-9622-9119F7DEF94F}" dt="2025-09-02T12:26:10.413" v="123" actId="1076"/>
          <ac:picMkLst>
            <pc:docMk/>
            <pc:sldMk cId="2612618520" sldId="315"/>
            <ac:picMk id="10" creationId="{D59DCDD8-B8D6-D608-83A0-F7535F0B43C0}"/>
          </ac:picMkLst>
        </pc:picChg>
        <pc:picChg chg="add mod">
          <ac:chgData name="sasu I3A SASU TBM" userId="04ef2d06be5ad59d" providerId="LiveId" clId="{0640CB2A-889E-411A-9622-9119F7DEF94F}" dt="2025-09-02T12:26:04.194" v="121" actId="14100"/>
          <ac:picMkLst>
            <pc:docMk/>
            <pc:sldMk cId="2612618520" sldId="315"/>
            <ac:picMk id="11" creationId="{4C6261AD-3694-2C48-E49A-8FBBBC7A9935}"/>
          </ac:picMkLst>
        </pc:picChg>
      </pc:sldChg>
      <pc:sldChg chg="addSp delSp modSp add mod">
        <pc:chgData name="sasu I3A SASU TBM" userId="04ef2d06be5ad59d" providerId="LiveId" clId="{0640CB2A-889E-411A-9622-9119F7DEF94F}" dt="2025-09-02T12:31:01.940" v="174" actId="1076"/>
        <pc:sldMkLst>
          <pc:docMk/>
          <pc:sldMk cId="2641615793" sldId="316"/>
        </pc:sldMkLst>
        <pc:spChg chg="mod">
          <ac:chgData name="sasu I3A SASU TBM" userId="04ef2d06be5ad59d" providerId="LiveId" clId="{0640CB2A-889E-411A-9622-9119F7DEF94F}" dt="2025-09-02T12:29:19.231" v="153"/>
          <ac:spMkLst>
            <pc:docMk/>
            <pc:sldMk cId="2641615793" sldId="316"/>
            <ac:spMk id="2" creationId="{133EC395-D495-0019-CD18-4BE8650041DE}"/>
          </ac:spMkLst>
        </pc:spChg>
        <pc:picChg chg="add mod">
          <ac:chgData name="sasu I3A SASU TBM" userId="04ef2d06be5ad59d" providerId="LiveId" clId="{0640CB2A-889E-411A-9622-9119F7DEF94F}" dt="2025-09-02T12:30:54.918" v="171" actId="1076"/>
          <ac:picMkLst>
            <pc:docMk/>
            <pc:sldMk cId="2641615793" sldId="316"/>
            <ac:picMk id="3" creationId="{C5477950-3C52-7A82-5796-E9A8AFBB6775}"/>
          </ac:picMkLst>
        </pc:picChg>
        <pc:picChg chg="add mod">
          <ac:chgData name="sasu I3A SASU TBM" userId="04ef2d06be5ad59d" providerId="LiveId" clId="{0640CB2A-889E-411A-9622-9119F7DEF94F}" dt="2025-09-02T12:30:57.187" v="172" actId="1076"/>
          <ac:picMkLst>
            <pc:docMk/>
            <pc:sldMk cId="2641615793" sldId="316"/>
            <ac:picMk id="4" creationId="{B8129B7F-AFE2-52C9-0CF2-15C5C65E3C6D}"/>
          </ac:picMkLst>
        </pc:picChg>
        <pc:picChg chg="del">
          <ac:chgData name="sasu I3A SASU TBM" userId="04ef2d06be5ad59d" providerId="LiveId" clId="{0640CB2A-889E-411A-9622-9119F7DEF94F}" dt="2025-09-02T12:29:23.972" v="154" actId="478"/>
          <ac:picMkLst>
            <pc:docMk/>
            <pc:sldMk cId="2641615793" sldId="316"/>
            <ac:picMk id="5" creationId="{6D014326-94EC-1B64-43D2-40EE783AF004}"/>
          </ac:picMkLst>
        </pc:picChg>
        <pc:picChg chg="add mod">
          <ac:chgData name="sasu I3A SASU TBM" userId="04ef2d06be5ad59d" providerId="LiveId" clId="{0640CB2A-889E-411A-9622-9119F7DEF94F}" dt="2025-09-02T12:31:01.940" v="174" actId="1076"/>
          <ac:picMkLst>
            <pc:docMk/>
            <pc:sldMk cId="2641615793" sldId="316"/>
            <ac:picMk id="6" creationId="{331462D5-D04C-00D6-F116-CE4B042E777F}"/>
          </ac:picMkLst>
        </pc:picChg>
        <pc:picChg chg="del">
          <ac:chgData name="sasu I3A SASU TBM" userId="04ef2d06be5ad59d" providerId="LiveId" clId="{0640CB2A-889E-411A-9622-9119F7DEF94F}" dt="2025-09-02T12:29:27.852" v="156" actId="478"/>
          <ac:picMkLst>
            <pc:docMk/>
            <pc:sldMk cId="2641615793" sldId="316"/>
            <ac:picMk id="7" creationId="{8AF09437-0835-EBC9-0ED7-10824D4250A0}"/>
          </ac:picMkLst>
        </pc:picChg>
        <pc:picChg chg="add mod">
          <ac:chgData name="sasu I3A SASU TBM" userId="04ef2d06be5ad59d" providerId="LiveId" clId="{0640CB2A-889E-411A-9622-9119F7DEF94F}" dt="2025-09-02T12:30:34.068" v="167" actId="14100"/>
          <ac:picMkLst>
            <pc:docMk/>
            <pc:sldMk cId="2641615793" sldId="316"/>
            <ac:picMk id="8" creationId="{225BA71A-6757-F8DE-C05B-A1BA36E73FE6}"/>
          </ac:picMkLst>
        </pc:picChg>
        <pc:picChg chg="del">
          <ac:chgData name="sasu I3A SASU TBM" userId="04ef2d06be5ad59d" providerId="LiveId" clId="{0640CB2A-889E-411A-9622-9119F7DEF94F}" dt="2025-09-02T12:29:25.783" v="155" actId="478"/>
          <ac:picMkLst>
            <pc:docMk/>
            <pc:sldMk cId="2641615793" sldId="316"/>
            <ac:picMk id="10" creationId="{32DDFF3F-900D-5728-9852-E7773D6ECC2C}"/>
          </ac:picMkLst>
        </pc:picChg>
        <pc:picChg chg="del">
          <ac:chgData name="sasu I3A SASU TBM" userId="04ef2d06be5ad59d" providerId="LiveId" clId="{0640CB2A-889E-411A-9622-9119F7DEF94F}" dt="2025-09-02T12:29:30.363" v="157" actId="478"/>
          <ac:picMkLst>
            <pc:docMk/>
            <pc:sldMk cId="2641615793" sldId="316"/>
            <ac:picMk id="11" creationId="{23BAEAE3-9FC3-59BB-F3CE-7FF104A4094E}"/>
          </ac:picMkLst>
        </pc:picChg>
      </pc:sldChg>
      <pc:sldChg chg="addSp delSp modSp add mod">
        <pc:chgData name="sasu I3A SASU TBM" userId="04ef2d06be5ad59d" providerId="LiveId" clId="{0640CB2A-889E-411A-9622-9119F7DEF94F}" dt="2025-09-02T12:35:01.340" v="220" actId="1076"/>
        <pc:sldMkLst>
          <pc:docMk/>
          <pc:sldMk cId="550868918" sldId="317"/>
        </pc:sldMkLst>
        <pc:spChg chg="mod">
          <ac:chgData name="sasu I3A SASU TBM" userId="04ef2d06be5ad59d" providerId="LiveId" clId="{0640CB2A-889E-411A-9622-9119F7DEF94F}" dt="2025-09-02T12:33:33.979" v="194" actId="20577"/>
          <ac:spMkLst>
            <pc:docMk/>
            <pc:sldMk cId="550868918" sldId="317"/>
            <ac:spMk id="2" creationId="{911C0624-B2B7-4867-1ADC-612F31A7F340}"/>
          </ac:spMkLst>
        </pc:spChg>
        <pc:picChg chg="del">
          <ac:chgData name="sasu I3A SASU TBM" userId="04ef2d06be5ad59d" providerId="LiveId" clId="{0640CB2A-889E-411A-9622-9119F7DEF94F}" dt="2025-09-02T12:33:47.937" v="196" actId="478"/>
          <ac:picMkLst>
            <pc:docMk/>
            <pc:sldMk cId="550868918" sldId="317"/>
            <ac:picMk id="3" creationId="{F691354E-2AAC-A68F-6D4D-53166E5F1174}"/>
          </ac:picMkLst>
        </pc:picChg>
        <pc:picChg chg="del">
          <ac:chgData name="sasu I3A SASU TBM" userId="04ef2d06be5ad59d" providerId="LiveId" clId="{0640CB2A-889E-411A-9622-9119F7DEF94F}" dt="2025-09-02T12:33:46.087" v="195" actId="478"/>
          <ac:picMkLst>
            <pc:docMk/>
            <pc:sldMk cId="550868918" sldId="317"/>
            <ac:picMk id="4" creationId="{7FD6451B-70CD-2445-2224-EC515B3A3CFD}"/>
          </ac:picMkLst>
        </pc:picChg>
        <pc:picChg chg="add mod">
          <ac:chgData name="sasu I3A SASU TBM" userId="04ef2d06be5ad59d" providerId="LiveId" clId="{0640CB2A-889E-411A-9622-9119F7DEF94F}" dt="2025-09-02T12:35:01.340" v="220" actId="1076"/>
          <ac:picMkLst>
            <pc:docMk/>
            <pc:sldMk cId="550868918" sldId="317"/>
            <ac:picMk id="5" creationId="{18804614-8916-3FC0-A0EE-70DB42E08ABD}"/>
          </ac:picMkLst>
        </pc:picChg>
        <pc:picChg chg="del">
          <ac:chgData name="sasu I3A SASU TBM" userId="04ef2d06be5ad59d" providerId="LiveId" clId="{0640CB2A-889E-411A-9622-9119F7DEF94F}" dt="2025-09-02T12:33:49.678" v="197" actId="478"/>
          <ac:picMkLst>
            <pc:docMk/>
            <pc:sldMk cId="550868918" sldId="317"/>
            <ac:picMk id="6" creationId="{93FD2ECC-68D4-327F-0BC9-EC930FB0FBA5}"/>
          </ac:picMkLst>
        </pc:picChg>
        <pc:picChg chg="add mod">
          <ac:chgData name="sasu I3A SASU TBM" userId="04ef2d06be5ad59d" providerId="LiveId" clId="{0640CB2A-889E-411A-9622-9119F7DEF94F}" dt="2025-09-02T12:34:56.073" v="217" actId="14100"/>
          <ac:picMkLst>
            <pc:docMk/>
            <pc:sldMk cId="550868918" sldId="317"/>
            <ac:picMk id="7" creationId="{4B055853-7501-377A-865F-74522BD15E13}"/>
          </ac:picMkLst>
        </pc:picChg>
        <pc:picChg chg="del">
          <ac:chgData name="sasu I3A SASU TBM" userId="04ef2d06be5ad59d" providerId="LiveId" clId="{0640CB2A-889E-411A-9622-9119F7DEF94F}" dt="2025-09-02T12:33:51.528" v="198" actId="478"/>
          <ac:picMkLst>
            <pc:docMk/>
            <pc:sldMk cId="550868918" sldId="317"/>
            <ac:picMk id="8" creationId="{D9FA6257-3A27-393C-9FB3-AB06D817B03B}"/>
          </ac:picMkLst>
        </pc:picChg>
        <pc:picChg chg="add mod">
          <ac:chgData name="sasu I3A SASU TBM" userId="04ef2d06be5ad59d" providerId="LiveId" clId="{0640CB2A-889E-411A-9622-9119F7DEF94F}" dt="2025-09-02T12:34:59.885" v="219" actId="1076"/>
          <ac:picMkLst>
            <pc:docMk/>
            <pc:sldMk cId="550868918" sldId="317"/>
            <ac:picMk id="10" creationId="{7BF712CF-9065-396F-96F5-F871A846E182}"/>
          </ac:picMkLst>
        </pc:picChg>
        <pc:picChg chg="add mod">
          <ac:chgData name="sasu I3A SASU TBM" userId="04ef2d06be5ad59d" providerId="LiveId" clId="{0640CB2A-889E-411A-9622-9119F7DEF94F}" dt="2025-09-02T12:34:58.809" v="218" actId="1076"/>
          <ac:picMkLst>
            <pc:docMk/>
            <pc:sldMk cId="550868918" sldId="317"/>
            <ac:picMk id="11" creationId="{06C69D08-9FDE-DC41-6DB1-6CCE0D3D17E3}"/>
          </ac:picMkLst>
        </pc:picChg>
      </pc:sldChg>
      <pc:sldChg chg="addSp delSp modSp add mod">
        <pc:chgData name="sasu I3A SASU TBM" userId="04ef2d06be5ad59d" providerId="LiveId" clId="{0640CB2A-889E-411A-9622-9119F7DEF94F}" dt="2025-09-02T12:40:15.766" v="261" actId="14100"/>
        <pc:sldMkLst>
          <pc:docMk/>
          <pc:sldMk cId="3722463945" sldId="318"/>
        </pc:sldMkLst>
        <pc:spChg chg="mod">
          <ac:chgData name="sasu I3A SASU TBM" userId="04ef2d06be5ad59d" providerId="LiveId" clId="{0640CB2A-889E-411A-9622-9119F7DEF94F}" dt="2025-09-02T12:36:04.230" v="232"/>
          <ac:spMkLst>
            <pc:docMk/>
            <pc:sldMk cId="3722463945" sldId="318"/>
            <ac:spMk id="2" creationId="{74E0315B-6536-7867-BC8A-0DA545E8828B}"/>
          </ac:spMkLst>
        </pc:spChg>
        <pc:picChg chg="add mod">
          <ac:chgData name="sasu I3A SASU TBM" userId="04ef2d06be5ad59d" providerId="LiveId" clId="{0640CB2A-889E-411A-9622-9119F7DEF94F}" dt="2025-09-02T12:40:11.022" v="259" actId="14100"/>
          <ac:picMkLst>
            <pc:docMk/>
            <pc:sldMk cId="3722463945" sldId="318"/>
            <ac:picMk id="3" creationId="{FF4F5E5E-0DA3-03F8-080D-5DF9E512BE2E}"/>
          </ac:picMkLst>
        </pc:picChg>
        <pc:picChg chg="add mod">
          <ac:chgData name="sasu I3A SASU TBM" userId="04ef2d06be5ad59d" providerId="LiveId" clId="{0640CB2A-889E-411A-9622-9119F7DEF94F}" dt="2025-09-02T12:40:15.766" v="261" actId="14100"/>
          <ac:picMkLst>
            <pc:docMk/>
            <pc:sldMk cId="3722463945" sldId="318"/>
            <ac:picMk id="4" creationId="{F1CFCAB2-2D19-C922-1D73-2B528CE404D3}"/>
          </ac:picMkLst>
        </pc:picChg>
        <pc:picChg chg="del">
          <ac:chgData name="sasu I3A SASU TBM" userId="04ef2d06be5ad59d" providerId="LiveId" clId="{0640CB2A-889E-411A-9622-9119F7DEF94F}" dt="2025-09-02T12:37:39.489" v="233" actId="478"/>
          <ac:picMkLst>
            <pc:docMk/>
            <pc:sldMk cId="3722463945" sldId="318"/>
            <ac:picMk id="5" creationId="{A74AB548-62ED-07B5-3692-BEF9C1A05B31}"/>
          </ac:picMkLst>
        </pc:picChg>
        <pc:picChg chg="add mod">
          <ac:chgData name="sasu I3A SASU TBM" userId="04ef2d06be5ad59d" providerId="LiveId" clId="{0640CB2A-889E-411A-9622-9119F7DEF94F}" dt="2025-09-02T12:40:12.807" v="260" actId="14100"/>
          <ac:picMkLst>
            <pc:docMk/>
            <pc:sldMk cId="3722463945" sldId="318"/>
            <ac:picMk id="6" creationId="{15010B82-2BAF-C20C-D302-DA0EC60D29AE}"/>
          </ac:picMkLst>
        </pc:picChg>
        <pc:picChg chg="del mod">
          <ac:chgData name="sasu I3A SASU TBM" userId="04ef2d06be5ad59d" providerId="LiveId" clId="{0640CB2A-889E-411A-9622-9119F7DEF94F}" dt="2025-09-02T12:37:41.308" v="235" actId="478"/>
          <ac:picMkLst>
            <pc:docMk/>
            <pc:sldMk cId="3722463945" sldId="318"/>
            <ac:picMk id="7" creationId="{332DCED3-1A15-EEF4-82DF-DD1B1C59A60C}"/>
          </ac:picMkLst>
        </pc:picChg>
        <pc:picChg chg="add mod">
          <ac:chgData name="sasu I3A SASU TBM" userId="04ef2d06be5ad59d" providerId="LiveId" clId="{0640CB2A-889E-411A-9622-9119F7DEF94F}" dt="2025-09-02T12:39:57.786" v="255" actId="1076"/>
          <ac:picMkLst>
            <pc:docMk/>
            <pc:sldMk cId="3722463945" sldId="318"/>
            <ac:picMk id="8" creationId="{37E48DE5-9A67-F9E6-4E78-082451D3392C}"/>
          </ac:picMkLst>
        </pc:picChg>
        <pc:picChg chg="del">
          <ac:chgData name="sasu I3A SASU TBM" userId="04ef2d06be5ad59d" providerId="LiveId" clId="{0640CB2A-889E-411A-9622-9119F7DEF94F}" dt="2025-09-02T12:37:45.435" v="237" actId="478"/>
          <ac:picMkLst>
            <pc:docMk/>
            <pc:sldMk cId="3722463945" sldId="318"/>
            <ac:picMk id="10" creationId="{377D031A-0EFF-3AB6-2FA7-FDD38501FC3F}"/>
          </ac:picMkLst>
        </pc:picChg>
        <pc:picChg chg="del">
          <ac:chgData name="sasu I3A SASU TBM" userId="04ef2d06be5ad59d" providerId="LiveId" clId="{0640CB2A-889E-411A-9622-9119F7DEF94F}" dt="2025-09-02T12:37:43.559" v="236" actId="478"/>
          <ac:picMkLst>
            <pc:docMk/>
            <pc:sldMk cId="3722463945" sldId="318"/>
            <ac:picMk id="11" creationId="{2F36CB62-EE2B-253C-D350-8DE5DA2D6D17}"/>
          </ac:picMkLst>
        </pc:picChg>
      </pc:sldChg>
      <pc:sldChg chg="addSp delSp modSp add mod">
        <pc:chgData name="sasu I3A SASU TBM" userId="04ef2d06be5ad59d" providerId="LiveId" clId="{0640CB2A-889E-411A-9622-9119F7DEF94F}" dt="2025-09-02T12:43:06.130" v="298" actId="20577"/>
        <pc:sldMkLst>
          <pc:docMk/>
          <pc:sldMk cId="3969734126" sldId="319"/>
        </pc:sldMkLst>
        <pc:spChg chg="mod">
          <ac:chgData name="sasu I3A SASU TBM" userId="04ef2d06be5ad59d" providerId="LiveId" clId="{0640CB2A-889E-411A-9622-9119F7DEF94F}" dt="2025-09-02T12:43:06.130" v="298" actId="20577"/>
          <ac:spMkLst>
            <pc:docMk/>
            <pc:sldMk cId="3969734126" sldId="319"/>
            <ac:spMk id="2" creationId="{06BA5A3E-C631-34CE-F924-A5FEFF0C1708}"/>
          </ac:spMkLst>
        </pc:spChg>
        <pc:picChg chg="del">
          <ac:chgData name="sasu I3A SASU TBM" userId="04ef2d06be5ad59d" providerId="LiveId" clId="{0640CB2A-889E-411A-9622-9119F7DEF94F}" dt="2025-09-02T12:41:35.933" v="264" actId="478"/>
          <ac:picMkLst>
            <pc:docMk/>
            <pc:sldMk cId="3969734126" sldId="319"/>
            <ac:picMk id="3" creationId="{29D75D4F-CA82-0E7C-B019-0136E80F1998}"/>
          </ac:picMkLst>
        </pc:picChg>
        <pc:picChg chg="del">
          <ac:chgData name="sasu I3A SASU TBM" userId="04ef2d06be5ad59d" providerId="LiveId" clId="{0640CB2A-889E-411A-9622-9119F7DEF94F}" dt="2025-09-02T12:41:37.629" v="265" actId="478"/>
          <ac:picMkLst>
            <pc:docMk/>
            <pc:sldMk cId="3969734126" sldId="319"/>
            <ac:picMk id="4" creationId="{90210F9E-0579-6B13-25A0-F77D14454DA5}"/>
          </ac:picMkLst>
        </pc:picChg>
        <pc:picChg chg="add mod">
          <ac:chgData name="sasu I3A SASU TBM" userId="04ef2d06be5ad59d" providerId="LiveId" clId="{0640CB2A-889E-411A-9622-9119F7DEF94F}" dt="2025-09-02T12:42:16.720" v="276" actId="14100"/>
          <ac:picMkLst>
            <pc:docMk/>
            <pc:sldMk cId="3969734126" sldId="319"/>
            <ac:picMk id="5" creationId="{CCF0ED85-D703-E4CA-EC05-AD51BE23D14F}"/>
          </ac:picMkLst>
        </pc:picChg>
        <pc:picChg chg="del">
          <ac:chgData name="sasu I3A SASU TBM" userId="04ef2d06be5ad59d" providerId="LiveId" clId="{0640CB2A-889E-411A-9622-9119F7DEF94F}" dt="2025-09-02T12:41:39.360" v="266" actId="478"/>
          <ac:picMkLst>
            <pc:docMk/>
            <pc:sldMk cId="3969734126" sldId="319"/>
            <ac:picMk id="6" creationId="{E5F85B13-090A-6D3A-2A0C-7197F8502CAD}"/>
          </ac:picMkLst>
        </pc:picChg>
        <pc:picChg chg="add mod">
          <ac:chgData name="sasu I3A SASU TBM" userId="04ef2d06be5ad59d" providerId="LiveId" clId="{0640CB2A-889E-411A-9622-9119F7DEF94F}" dt="2025-09-02T12:42:13.481" v="275" actId="1076"/>
          <ac:picMkLst>
            <pc:docMk/>
            <pc:sldMk cId="3969734126" sldId="319"/>
            <ac:picMk id="7" creationId="{A02FF608-F2CE-666E-A023-827A23713B50}"/>
          </ac:picMkLst>
        </pc:picChg>
        <pc:picChg chg="del">
          <ac:chgData name="sasu I3A SASU TBM" userId="04ef2d06be5ad59d" providerId="LiveId" clId="{0640CB2A-889E-411A-9622-9119F7DEF94F}" dt="2025-09-02T12:41:46.619" v="267" actId="478"/>
          <ac:picMkLst>
            <pc:docMk/>
            <pc:sldMk cId="3969734126" sldId="319"/>
            <ac:picMk id="8" creationId="{FE7C2333-3ED2-12F4-9A34-E930096C4843}"/>
          </ac:picMkLst>
        </pc:picChg>
      </pc:sldChg>
      <pc:sldChg chg="addSp delSp modSp add mod">
        <pc:chgData name="sasu I3A SASU TBM" userId="04ef2d06be5ad59d" providerId="LiveId" clId="{0640CB2A-889E-411A-9622-9119F7DEF94F}" dt="2025-09-02T12:44:12.084" v="321" actId="14100"/>
        <pc:sldMkLst>
          <pc:docMk/>
          <pc:sldMk cId="4107467831" sldId="320"/>
        </pc:sldMkLst>
        <pc:spChg chg="mod">
          <ac:chgData name="sasu I3A SASU TBM" userId="04ef2d06be5ad59d" providerId="LiveId" clId="{0640CB2A-889E-411A-9622-9119F7DEF94F}" dt="2025-09-02T12:43:28.593" v="311" actId="20577"/>
          <ac:spMkLst>
            <pc:docMk/>
            <pc:sldMk cId="4107467831" sldId="320"/>
            <ac:spMk id="2" creationId="{601F3594-1BEE-AAC1-6A32-D1A9CA44D3A7}"/>
          </ac:spMkLst>
        </pc:spChg>
        <pc:picChg chg="add mod">
          <ac:chgData name="sasu I3A SASU TBM" userId="04ef2d06be5ad59d" providerId="LiveId" clId="{0640CB2A-889E-411A-9622-9119F7DEF94F}" dt="2025-09-02T12:44:08.465" v="320" actId="1076"/>
          <ac:picMkLst>
            <pc:docMk/>
            <pc:sldMk cId="4107467831" sldId="320"/>
            <ac:picMk id="3" creationId="{A7399461-E21A-C0C7-04D7-351A8890C809}"/>
          </ac:picMkLst>
        </pc:picChg>
        <pc:picChg chg="add mod">
          <ac:chgData name="sasu I3A SASU TBM" userId="04ef2d06be5ad59d" providerId="LiveId" clId="{0640CB2A-889E-411A-9622-9119F7DEF94F}" dt="2025-09-02T12:44:12.084" v="321" actId="14100"/>
          <ac:picMkLst>
            <pc:docMk/>
            <pc:sldMk cId="4107467831" sldId="320"/>
            <ac:picMk id="4" creationId="{89B87599-168D-A813-70A7-816A500AFBCB}"/>
          </ac:picMkLst>
        </pc:picChg>
        <pc:picChg chg="del">
          <ac:chgData name="sasu I3A SASU TBM" userId="04ef2d06be5ad59d" providerId="LiveId" clId="{0640CB2A-889E-411A-9622-9119F7DEF94F}" dt="2025-09-02T12:43:38.392" v="312" actId="478"/>
          <ac:picMkLst>
            <pc:docMk/>
            <pc:sldMk cId="4107467831" sldId="320"/>
            <ac:picMk id="5" creationId="{55E50CA8-5459-8842-0CFA-3B25C9F1A7DE}"/>
          </ac:picMkLst>
        </pc:picChg>
        <pc:picChg chg="del">
          <ac:chgData name="sasu I3A SASU TBM" userId="04ef2d06be5ad59d" providerId="LiveId" clId="{0640CB2A-889E-411A-9622-9119F7DEF94F}" dt="2025-09-02T12:43:40.006" v="313" actId="478"/>
          <ac:picMkLst>
            <pc:docMk/>
            <pc:sldMk cId="4107467831" sldId="320"/>
            <ac:picMk id="7" creationId="{3C061729-93D7-DBB6-C8ED-1D0616DF06C3}"/>
          </ac:picMkLst>
        </pc:picChg>
      </pc:sldChg>
      <pc:sldChg chg="addSp delSp modSp add mod">
        <pc:chgData name="sasu I3A SASU TBM" userId="04ef2d06be5ad59d" providerId="LiveId" clId="{0640CB2A-889E-411A-9622-9119F7DEF94F}" dt="2025-09-02T12:45:40.211" v="348" actId="1076"/>
        <pc:sldMkLst>
          <pc:docMk/>
          <pc:sldMk cId="1277174994" sldId="321"/>
        </pc:sldMkLst>
        <pc:spChg chg="mod">
          <ac:chgData name="sasu I3A SASU TBM" userId="04ef2d06be5ad59d" providerId="LiveId" clId="{0640CB2A-889E-411A-9622-9119F7DEF94F}" dt="2025-09-02T12:44:57.419" v="333" actId="20577"/>
          <ac:spMkLst>
            <pc:docMk/>
            <pc:sldMk cId="1277174994" sldId="321"/>
            <ac:spMk id="2" creationId="{47D1A00F-02C9-E032-1749-72D0C93F5E30}"/>
          </ac:spMkLst>
        </pc:spChg>
        <pc:picChg chg="del">
          <ac:chgData name="sasu I3A SASU TBM" userId="04ef2d06be5ad59d" providerId="LiveId" clId="{0640CB2A-889E-411A-9622-9119F7DEF94F}" dt="2025-09-02T12:44:59.347" v="334" actId="478"/>
          <ac:picMkLst>
            <pc:docMk/>
            <pc:sldMk cId="1277174994" sldId="321"/>
            <ac:picMk id="3" creationId="{54137741-8F2E-D55A-E3E8-AFD059A5CEEF}"/>
          </ac:picMkLst>
        </pc:picChg>
        <pc:picChg chg="del">
          <ac:chgData name="sasu I3A SASU TBM" userId="04ef2d06be5ad59d" providerId="LiveId" clId="{0640CB2A-889E-411A-9622-9119F7DEF94F}" dt="2025-09-02T12:45:01.397" v="335" actId="478"/>
          <ac:picMkLst>
            <pc:docMk/>
            <pc:sldMk cId="1277174994" sldId="321"/>
            <ac:picMk id="4" creationId="{AFBB0195-04C6-D6DC-7E31-3F38BDCA6917}"/>
          </ac:picMkLst>
        </pc:picChg>
        <pc:picChg chg="add mod">
          <ac:chgData name="sasu I3A SASU TBM" userId="04ef2d06be5ad59d" providerId="LiveId" clId="{0640CB2A-889E-411A-9622-9119F7DEF94F}" dt="2025-09-02T12:45:35.057" v="346" actId="14100"/>
          <ac:picMkLst>
            <pc:docMk/>
            <pc:sldMk cId="1277174994" sldId="321"/>
            <ac:picMk id="5" creationId="{399576D7-4917-4E81-1857-6A66C95D0220}"/>
          </ac:picMkLst>
        </pc:picChg>
        <pc:picChg chg="add mod">
          <ac:chgData name="sasu I3A SASU TBM" userId="04ef2d06be5ad59d" providerId="LiveId" clId="{0640CB2A-889E-411A-9622-9119F7DEF94F}" dt="2025-09-02T12:45:40.211" v="348" actId="1076"/>
          <ac:picMkLst>
            <pc:docMk/>
            <pc:sldMk cId="1277174994" sldId="321"/>
            <ac:picMk id="6" creationId="{CC96E3C1-02A2-7EE8-5B1B-DCA04621BBF2}"/>
          </ac:picMkLst>
        </pc:picChg>
        <pc:picChg chg="add mod">
          <ac:chgData name="sasu I3A SASU TBM" userId="04ef2d06be5ad59d" providerId="LiveId" clId="{0640CB2A-889E-411A-9622-9119F7DEF94F}" dt="2025-09-02T12:45:25.443" v="342" actId="14100"/>
          <ac:picMkLst>
            <pc:docMk/>
            <pc:sldMk cId="1277174994" sldId="321"/>
            <ac:picMk id="7" creationId="{EA8120BD-E896-99E0-0887-2F54E58226BE}"/>
          </ac:picMkLst>
        </pc:picChg>
      </pc:sldChg>
      <pc:sldChg chg="addSp delSp modSp add mod">
        <pc:chgData name="sasu I3A SASU TBM" userId="04ef2d06be5ad59d" providerId="LiveId" clId="{0640CB2A-889E-411A-9622-9119F7DEF94F}" dt="2025-09-02T12:47:51.796" v="373" actId="1076"/>
        <pc:sldMkLst>
          <pc:docMk/>
          <pc:sldMk cId="2499231057" sldId="322"/>
        </pc:sldMkLst>
        <pc:spChg chg="mod">
          <ac:chgData name="sasu I3A SASU TBM" userId="04ef2d06be5ad59d" providerId="LiveId" clId="{0640CB2A-889E-411A-9622-9119F7DEF94F}" dt="2025-09-02T12:46:48.982" v="354"/>
          <ac:spMkLst>
            <pc:docMk/>
            <pc:sldMk cId="2499231057" sldId="322"/>
            <ac:spMk id="2" creationId="{73A1EB05-87C0-5A39-73D5-1D127F53D732}"/>
          </ac:spMkLst>
        </pc:spChg>
        <pc:picChg chg="add mod">
          <ac:chgData name="sasu I3A SASU TBM" userId="04ef2d06be5ad59d" providerId="LiveId" clId="{0640CB2A-889E-411A-9622-9119F7DEF94F}" dt="2025-09-02T12:47:46.441" v="371" actId="14100"/>
          <ac:picMkLst>
            <pc:docMk/>
            <pc:sldMk cId="2499231057" sldId="322"/>
            <ac:picMk id="3" creationId="{3C331685-EC6F-74A9-6BDB-5AC21A94138C}"/>
          </ac:picMkLst>
        </pc:picChg>
        <pc:picChg chg="add mod">
          <ac:chgData name="sasu I3A SASU TBM" userId="04ef2d06be5ad59d" providerId="LiveId" clId="{0640CB2A-889E-411A-9622-9119F7DEF94F}" dt="2025-09-02T12:47:51.796" v="373" actId="1076"/>
          <ac:picMkLst>
            <pc:docMk/>
            <pc:sldMk cId="2499231057" sldId="322"/>
            <ac:picMk id="4" creationId="{0969868A-200E-CDE8-10E1-C71F547769F4}"/>
          </ac:picMkLst>
        </pc:picChg>
        <pc:picChg chg="del">
          <ac:chgData name="sasu I3A SASU TBM" userId="04ef2d06be5ad59d" providerId="LiveId" clId="{0640CB2A-889E-411A-9622-9119F7DEF94F}" dt="2025-09-02T12:46:50.298" v="355" actId="478"/>
          <ac:picMkLst>
            <pc:docMk/>
            <pc:sldMk cId="2499231057" sldId="322"/>
            <ac:picMk id="5" creationId="{1DD615FD-F811-15E5-8CAF-ACE7C15C5BF3}"/>
          </ac:picMkLst>
        </pc:picChg>
        <pc:picChg chg="del">
          <ac:chgData name="sasu I3A SASU TBM" userId="04ef2d06be5ad59d" providerId="LiveId" clId="{0640CB2A-889E-411A-9622-9119F7DEF94F}" dt="2025-09-02T12:46:52.278" v="356" actId="478"/>
          <ac:picMkLst>
            <pc:docMk/>
            <pc:sldMk cId="2499231057" sldId="322"/>
            <ac:picMk id="6" creationId="{57EC1AEB-298F-2E56-4B89-25FAF4D73F70}"/>
          </ac:picMkLst>
        </pc:picChg>
        <pc:picChg chg="del">
          <ac:chgData name="sasu I3A SASU TBM" userId="04ef2d06be5ad59d" providerId="LiveId" clId="{0640CB2A-889E-411A-9622-9119F7DEF94F}" dt="2025-09-02T12:46:54.068" v="357" actId="478"/>
          <ac:picMkLst>
            <pc:docMk/>
            <pc:sldMk cId="2499231057" sldId="322"/>
            <ac:picMk id="7" creationId="{9482C6AC-D537-0848-0630-78D33B15810A}"/>
          </ac:picMkLst>
        </pc:picChg>
        <pc:picChg chg="add mod">
          <ac:chgData name="sasu I3A SASU TBM" userId="04ef2d06be5ad59d" providerId="LiveId" clId="{0640CB2A-889E-411A-9622-9119F7DEF94F}" dt="2025-09-02T12:47:43.335" v="370" actId="1076"/>
          <ac:picMkLst>
            <pc:docMk/>
            <pc:sldMk cId="2499231057" sldId="322"/>
            <ac:picMk id="8" creationId="{AA99F393-E1B4-F5A1-150A-D1B6C9F085EF}"/>
          </ac:picMkLst>
        </pc:picChg>
        <pc:picChg chg="add mod">
          <ac:chgData name="sasu I3A SASU TBM" userId="04ef2d06be5ad59d" providerId="LiveId" clId="{0640CB2A-889E-411A-9622-9119F7DEF94F}" dt="2025-09-02T12:47:33.142" v="366" actId="14100"/>
          <ac:picMkLst>
            <pc:docMk/>
            <pc:sldMk cId="2499231057" sldId="322"/>
            <ac:picMk id="10" creationId="{BE295929-F61E-28A9-A4ED-10A8DAACE8E1}"/>
          </ac:picMkLst>
        </pc:picChg>
      </pc:sldChg>
      <pc:sldChg chg="addSp delSp modSp add mod">
        <pc:chgData name="sasu I3A SASU TBM" userId="04ef2d06be5ad59d" providerId="LiveId" clId="{0640CB2A-889E-411A-9622-9119F7DEF94F}" dt="2025-09-02T12:50:00.689" v="408" actId="1076"/>
        <pc:sldMkLst>
          <pc:docMk/>
          <pc:sldMk cId="2430720682" sldId="323"/>
        </pc:sldMkLst>
        <pc:spChg chg="mod">
          <ac:chgData name="sasu I3A SASU TBM" userId="04ef2d06be5ad59d" providerId="LiveId" clId="{0640CB2A-889E-411A-9622-9119F7DEF94F}" dt="2025-09-02T12:49:01.384" v="394" actId="20577"/>
          <ac:spMkLst>
            <pc:docMk/>
            <pc:sldMk cId="2430720682" sldId="323"/>
            <ac:spMk id="2" creationId="{F8DAE454-2020-5125-6AFD-FA18840A54B1}"/>
          </ac:spMkLst>
        </pc:spChg>
        <pc:picChg chg="del">
          <ac:chgData name="sasu I3A SASU TBM" userId="04ef2d06be5ad59d" providerId="LiveId" clId="{0640CB2A-889E-411A-9622-9119F7DEF94F}" dt="2025-09-02T12:49:20.527" v="396" actId="478"/>
          <ac:picMkLst>
            <pc:docMk/>
            <pc:sldMk cId="2430720682" sldId="323"/>
            <ac:picMk id="3" creationId="{1FEA50EC-EA29-16E1-0682-32C7F805022E}"/>
          </ac:picMkLst>
        </pc:picChg>
        <pc:picChg chg="del">
          <ac:chgData name="sasu I3A SASU TBM" userId="04ef2d06be5ad59d" providerId="LiveId" clId="{0640CB2A-889E-411A-9622-9119F7DEF94F}" dt="2025-09-02T12:49:23.746" v="398" actId="478"/>
          <ac:picMkLst>
            <pc:docMk/>
            <pc:sldMk cId="2430720682" sldId="323"/>
            <ac:picMk id="4" creationId="{36DF9683-32DB-ECDB-083A-9915125897C8}"/>
          </ac:picMkLst>
        </pc:picChg>
        <pc:picChg chg="add mod">
          <ac:chgData name="sasu I3A SASU TBM" userId="04ef2d06be5ad59d" providerId="LiveId" clId="{0640CB2A-889E-411A-9622-9119F7DEF94F}" dt="2025-09-02T12:50:00.689" v="408" actId="1076"/>
          <ac:picMkLst>
            <pc:docMk/>
            <pc:sldMk cId="2430720682" sldId="323"/>
            <ac:picMk id="5" creationId="{AA094C2F-A933-94B4-6EBB-DDA3C6C971F5}"/>
          </ac:picMkLst>
        </pc:picChg>
        <pc:picChg chg="add mod">
          <ac:chgData name="sasu I3A SASU TBM" userId="04ef2d06be5ad59d" providerId="LiveId" clId="{0640CB2A-889E-411A-9622-9119F7DEF94F}" dt="2025-09-02T12:49:53.492" v="406" actId="1076"/>
          <ac:picMkLst>
            <pc:docMk/>
            <pc:sldMk cId="2430720682" sldId="323"/>
            <ac:picMk id="6" creationId="{3AFCC779-9A30-D8DB-D839-450CF5C67DC2}"/>
          </ac:picMkLst>
        </pc:picChg>
        <pc:picChg chg="add mod">
          <ac:chgData name="sasu I3A SASU TBM" userId="04ef2d06be5ad59d" providerId="LiveId" clId="{0640CB2A-889E-411A-9622-9119F7DEF94F}" dt="2025-09-02T12:49:49.498" v="404" actId="14100"/>
          <ac:picMkLst>
            <pc:docMk/>
            <pc:sldMk cId="2430720682" sldId="323"/>
            <ac:picMk id="7" creationId="{0ADC2D73-8432-4A71-E76D-D2672CCB648F}"/>
          </ac:picMkLst>
        </pc:picChg>
        <pc:picChg chg="del">
          <ac:chgData name="sasu I3A SASU TBM" userId="04ef2d06be5ad59d" providerId="LiveId" clId="{0640CB2A-889E-411A-9622-9119F7DEF94F}" dt="2025-09-02T12:49:22.172" v="397" actId="478"/>
          <ac:picMkLst>
            <pc:docMk/>
            <pc:sldMk cId="2430720682" sldId="323"/>
            <ac:picMk id="8" creationId="{B520ED73-07CE-7894-38ED-CDA5FCC5D991}"/>
          </ac:picMkLst>
        </pc:picChg>
        <pc:picChg chg="del">
          <ac:chgData name="sasu I3A SASU TBM" userId="04ef2d06be5ad59d" providerId="LiveId" clId="{0640CB2A-889E-411A-9622-9119F7DEF94F}" dt="2025-09-02T12:49:18.467" v="395" actId="478"/>
          <ac:picMkLst>
            <pc:docMk/>
            <pc:sldMk cId="2430720682" sldId="323"/>
            <ac:picMk id="10" creationId="{2D86D962-0A48-C49D-192A-CEF86248F2AA}"/>
          </ac:picMkLst>
        </pc:picChg>
      </pc:sldChg>
      <pc:sldChg chg="addSp delSp modSp add mod">
        <pc:chgData name="sasu I3A SASU TBM" userId="04ef2d06be5ad59d" providerId="LiveId" clId="{0640CB2A-889E-411A-9622-9119F7DEF94F}" dt="2025-09-02T12:52:27.473" v="444" actId="1076"/>
        <pc:sldMkLst>
          <pc:docMk/>
          <pc:sldMk cId="2181241974" sldId="324"/>
        </pc:sldMkLst>
        <pc:spChg chg="mod">
          <ac:chgData name="sasu I3A SASU TBM" userId="04ef2d06be5ad59d" providerId="LiveId" clId="{0640CB2A-889E-411A-9622-9119F7DEF94F}" dt="2025-09-02T12:51:02.232" v="420"/>
          <ac:spMkLst>
            <pc:docMk/>
            <pc:sldMk cId="2181241974" sldId="324"/>
            <ac:spMk id="2" creationId="{110EBD17-9517-617E-449C-F5E20BB9976A}"/>
          </ac:spMkLst>
        </pc:spChg>
        <pc:picChg chg="add mod">
          <ac:chgData name="sasu I3A SASU TBM" userId="04ef2d06be5ad59d" providerId="LiveId" clId="{0640CB2A-889E-411A-9622-9119F7DEF94F}" dt="2025-09-02T12:52:27.473" v="444" actId="1076"/>
          <ac:picMkLst>
            <pc:docMk/>
            <pc:sldMk cId="2181241974" sldId="324"/>
            <ac:picMk id="3" creationId="{08B979CC-08DF-BA8F-7037-AE4880D5600E}"/>
          </ac:picMkLst>
        </pc:picChg>
        <pc:picChg chg="add mod">
          <ac:chgData name="sasu I3A SASU TBM" userId="04ef2d06be5ad59d" providerId="LiveId" clId="{0640CB2A-889E-411A-9622-9119F7DEF94F}" dt="2025-09-02T12:52:21.488" v="442" actId="1076"/>
          <ac:picMkLst>
            <pc:docMk/>
            <pc:sldMk cId="2181241974" sldId="324"/>
            <ac:picMk id="4" creationId="{FDB8AFA7-53D6-5A51-0D1B-747CEDD100B2}"/>
          </ac:picMkLst>
        </pc:picChg>
        <pc:picChg chg="del">
          <ac:chgData name="sasu I3A SASU TBM" userId="04ef2d06be5ad59d" providerId="LiveId" clId="{0640CB2A-889E-411A-9622-9119F7DEF94F}" dt="2025-09-02T12:51:05.429" v="422" actId="478"/>
          <ac:picMkLst>
            <pc:docMk/>
            <pc:sldMk cId="2181241974" sldId="324"/>
            <ac:picMk id="5" creationId="{E4040E95-D7BE-76C3-D250-1D8D51842A57}"/>
          </ac:picMkLst>
        </pc:picChg>
        <pc:picChg chg="del">
          <ac:chgData name="sasu I3A SASU TBM" userId="04ef2d06be5ad59d" providerId="LiveId" clId="{0640CB2A-889E-411A-9622-9119F7DEF94F}" dt="2025-09-02T12:51:03.633" v="421" actId="478"/>
          <ac:picMkLst>
            <pc:docMk/>
            <pc:sldMk cId="2181241974" sldId="324"/>
            <ac:picMk id="6" creationId="{ABCE189A-568A-EA81-6CE1-10B95A7827DC}"/>
          </ac:picMkLst>
        </pc:picChg>
        <pc:picChg chg="del">
          <ac:chgData name="sasu I3A SASU TBM" userId="04ef2d06be5ad59d" providerId="LiveId" clId="{0640CB2A-889E-411A-9622-9119F7DEF94F}" dt="2025-09-02T12:51:07.742" v="423" actId="478"/>
          <ac:picMkLst>
            <pc:docMk/>
            <pc:sldMk cId="2181241974" sldId="324"/>
            <ac:picMk id="7" creationId="{86C98D52-8536-6200-2168-AD9BDF029E47}"/>
          </ac:picMkLst>
        </pc:picChg>
        <pc:picChg chg="add mod">
          <ac:chgData name="sasu I3A SASU TBM" userId="04ef2d06be5ad59d" providerId="LiveId" clId="{0640CB2A-889E-411A-9622-9119F7DEF94F}" dt="2025-09-02T12:52:18.139" v="441" actId="1076"/>
          <ac:picMkLst>
            <pc:docMk/>
            <pc:sldMk cId="2181241974" sldId="324"/>
            <ac:picMk id="8" creationId="{37810F0A-1150-82BF-1947-EF9DF82529AB}"/>
          </ac:picMkLst>
        </pc:picChg>
        <pc:picChg chg="add mod">
          <ac:chgData name="sasu I3A SASU TBM" userId="04ef2d06be5ad59d" providerId="LiveId" clId="{0640CB2A-889E-411A-9622-9119F7DEF94F}" dt="2025-09-02T12:51:55.665" v="433" actId="14100"/>
          <ac:picMkLst>
            <pc:docMk/>
            <pc:sldMk cId="2181241974" sldId="324"/>
            <ac:picMk id="10" creationId="{C1081146-AAF5-D9F8-9C20-A9DF6D74AF68}"/>
          </ac:picMkLst>
        </pc:picChg>
      </pc:sldChg>
      <pc:sldChg chg="addSp delSp modSp add mod ord">
        <pc:chgData name="sasu I3A SASU TBM" userId="04ef2d06be5ad59d" providerId="LiveId" clId="{0640CB2A-889E-411A-9622-9119F7DEF94F}" dt="2025-09-02T12:56:14.932" v="479"/>
        <pc:sldMkLst>
          <pc:docMk/>
          <pc:sldMk cId="2687295539" sldId="325"/>
        </pc:sldMkLst>
        <pc:spChg chg="mod">
          <ac:chgData name="sasu I3A SASU TBM" userId="04ef2d06be5ad59d" providerId="LiveId" clId="{0640CB2A-889E-411A-9622-9119F7DEF94F}" dt="2025-09-02T12:53:23.379" v="463"/>
          <ac:spMkLst>
            <pc:docMk/>
            <pc:sldMk cId="2687295539" sldId="325"/>
            <ac:spMk id="2" creationId="{D42E3EB9-559B-A35E-170B-F92410FBF5CD}"/>
          </ac:spMkLst>
        </pc:spChg>
        <pc:picChg chg="del">
          <ac:chgData name="sasu I3A SASU TBM" userId="04ef2d06be5ad59d" providerId="LiveId" clId="{0640CB2A-889E-411A-9622-9119F7DEF94F}" dt="2025-09-02T12:53:27.861" v="464" actId="478"/>
          <ac:picMkLst>
            <pc:docMk/>
            <pc:sldMk cId="2687295539" sldId="325"/>
            <ac:picMk id="3" creationId="{98939935-1C3D-FBF7-28B9-6B46BFA06043}"/>
          </ac:picMkLst>
        </pc:picChg>
        <pc:picChg chg="del">
          <ac:chgData name="sasu I3A SASU TBM" userId="04ef2d06be5ad59d" providerId="LiveId" clId="{0640CB2A-889E-411A-9622-9119F7DEF94F}" dt="2025-09-02T12:53:33.636" v="467" actId="478"/>
          <ac:picMkLst>
            <pc:docMk/>
            <pc:sldMk cId="2687295539" sldId="325"/>
            <ac:picMk id="4" creationId="{58F93691-B2A0-4FB3-33F6-557B2D9515A5}"/>
          </ac:picMkLst>
        </pc:picChg>
        <pc:picChg chg="add mod">
          <ac:chgData name="sasu I3A SASU TBM" userId="04ef2d06be5ad59d" providerId="LiveId" clId="{0640CB2A-889E-411A-9622-9119F7DEF94F}" dt="2025-09-02T12:55:25.575" v="469" actId="1076"/>
          <ac:picMkLst>
            <pc:docMk/>
            <pc:sldMk cId="2687295539" sldId="325"/>
            <ac:picMk id="5" creationId="{4E70A185-4C0F-9A83-02F8-88D6A978A52A}"/>
          </ac:picMkLst>
        </pc:picChg>
        <pc:picChg chg="add mod">
          <ac:chgData name="sasu I3A SASU TBM" userId="04ef2d06be5ad59d" providerId="LiveId" clId="{0640CB2A-889E-411A-9622-9119F7DEF94F}" dt="2025-09-02T12:55:46.893" v="474" actId="1076"/>
          <ac:picMkLst>
            <pc:docMk/>
            <pc:sldMk cId="2687295539" sldId="325"/>
            <ac:picMk id="6" creationId="{D13DD91E-7E63-5E5A-4A1C-969DA05E48B7}"/>
          </ac:picMkLst>
        </pc:picChg>
        <pc:picChg chg="add mod">
          <ac:chgData name="sasu I3A SASU TBM" userId="04ef2d06be5ad59d" providerId="LiveId" clId="{0640CB2A-889E-411A-9622-9119F7DEF94F}" dt="2025-09-02T12:55:43.703" v="473" actId="1076"/>
          <ac:picMkLst>
            <pc:docMk/>
            <pc:sldMk cId="2687295539" sldId="325"/>
            <ac:picMk id="7" creationId="{86127B56-1047-A518-630B-206CDDD4135B}"/>
          </ac:picMkLst>
        </pc:picChg>
        <pc:picChg chg="del">
          <ac:chgData name="sasu I3A SASU TBM" userId="04ef2d06be5ad59d" providerId="LiveId" clId="{0640CB2A-889E-411A-9622-9119F7DEF94F}" dt="2025-09-02T12:53:31.777" v="466" actId="478"/>
          <ac:picMkLst>
            <pc:docMk/>
            <pc:sldMk cId="2687295539" sldId="325"/>
            <ac:picMk id="8" creationId="{04E5ED0F-2241-8978-2D66-720C9CCC29A8}"/>
          </ac:picMkLst>
        </pc:picChg>
        <pc:picChg chg="del">
          <ac:chgData name="sasu I3A SASU TBM" userId="04ef2d06be5ad59d" providerId="LiveId" clId="{0640CB2A-889E-411A-9622-9119F7DEF94F}" dt="2025-09-02T12:53:29.882" v="465" actId="478"/>
          <ac:picMkLst>
            <pc:docMk/>
            <pc:sldMk cId="2687295539" sldId="325"/>
            <ac:picMk id="10" creationId="{D04CF4B4-7E7A-E286-D699-36411FF27395}"/>
          </ac:picMkLst>
        </pc:picChg>
      </pc:sldChg>
      <pc:sldChg chg="modSp add mod ord">
        <pc:chgData name="sasu I3A SASU TBM" userId="04ef2d06be5ad59d" providerId="LiveId" clId="{0640CB2A-889E-411A-9622-9119F7DEF94F}" dt="2025-09-02T12:57:24.948" v="494"/>
        <pc:sldMkLst>
          <pc:docMk/>
          <pc:sldMk cId="532612891" sldId="326"/>
        </pc:sldMkLst>
        <pc:spChg chg="mod">
          <ac:chgData name="sasu I3A SASU TBM" userId="04ef2d06be5ad59d" providerId="LiveId" clId="{0640CB2A-889E-411A-9622-9119F7DEF94F}" dt="2025-09-02T12:56:38.663" v="491" actId="1076"/>
          <ac:spMkLst>
            <pc:docMk/>
            <pc:sldMk cId="532612891" sldId="326"/>
            <ac:spMk id="2" creationId="{9346C3DA-2832-CD31-3C15-96486BDF3DDB}"/>
          </ac:spMkLst>
        </pc:spChg>
      </pc:sldChg>
      <pc:sldChg chg="addSp delSp modSp add mod">
        <pc:chgData name="sasu I3A SASU TBM" userId="04ef2d06be5ad59d" providerId="LiveId" clId="{0640CB2A-889E-411A-9622-9119F7DEF94F}" dt="2025-09-02T13:04:57.030" v="538" actId="1076"/>
        <pc:sldMkLst>
          <pc:docMk/>
          <pc:sldMk cId="609478328" sldId="327"/>
        </pc:sldMkLst>
        <pc:spChg chg="mod">
          <ac:chgData name="sasu I3A SASU TBM" userId="04ef2d06be5ad59d" providerId="LiveId" clId="{0640CB2A-889E-411A-9622-9119F7DEF94F}" dt="2025-09-02T13:02:00.926" v="520"/>
          <ac:spMkLst>
            <pc:docMk/>
            <pc:sldMk cId="609478328" sldId="327"/>
            <ac:spMk id="2" creationId="{629298BF-0BC9-D3AE-AEE3-5DD8F5B9F210}"/>
          </ac:spMkLst>
        </pc:spChg>
        <pc:picChg chg="add del mod">
          <ac:chgData name="sasu I3A SASU TBM" userId="04ef2d06be5ad59d" providerId="LiveId" clId="{0640CB2A-889E-411A-9622-9119F7DEF94F}" dt="2025-09-02T13:02:03.944" v="521" actId="478"/>
          <ac:picMkLst>
            <pc:docMk/>
            <pc:sldMk cId="609478328" sldId="327"/>
            <ac:picMk id="3" creationId="{93B01EF8-9824-606E-B4CB-80B13FC8B43D}"/>
          </ac:picMkLst>
        </pc:picChg>
        <pc:picChg chg="add del mod">
          <ac:chgData name="sasu I3A SASU TBM" userId="04ef2d06be5ad59d" providerId="LiveId" clId="{0640CB2A-889E-411A-9622-9119F7DEF94F}" dt="2025-09-02T13:02:06.009" v="522" actId="478"/>
          <ac:picMkLst>
            <pc:docMk/>
            <pc:sldMk cId="609478328" sldId="327"/>
            <ac:picMk id="4" creationId="{E8B0C634-B42B-D931-4BBB-246163781794}"/>
          </ac:picMkLst>
        </pc:picChg>
        <pc:picChg chg="del">
          <ac:chgData name="sasu I3A SASU TBM" userId="04ef2d06be5ad59d" providerId="LiveId" clId="{0640CB2A-889E-411A-9622-9119F7DEF94F}" dt="2025-09-02T12:57:27.471" v="495" actId="478"/>
          <ac:picMkLst>
            <pc:docMk/>
            <pc:sldMk cId="609478328" sldId="327"/>
            <ac:picMk id="5" creationId="{5369A0D1-4296-47C2-BBD9-DC191AD53917}"/>
          </ac:picMkLst>
        </pc:picChg>
        <pc:picChg chg="del mod">
          <ac:chgData name="sasu I3A SASU TBM" userId="04ef2d06be5ad59d" providerId="LiveId" clId="{0640CB2A-889E-411A-9622-9119F7DEF94F}" dt="2025-09-02T12:57:30.186" v="497" actId="478"/>
          <ac:picMkLst>
            <pc:docMk/>
            <pc:sldMk cId="609478328" sldId="327"/>
            <ac:picMk id="6" creationId="{EBCE5498-2586-4B47-3E92-ABA034C6988C}"/>
          </ac:picMkLst>
        </pc:picChg>
        <pc:picChg chg="del">
          <ac:chgData name="sasu I3A SASU TBM" userId="04ef2d06be5ad59d" providerId="LiveId" clId="{0640CB2A-889E-411A-9622-9119F7DEF94F}" dt="2025-09-02T12:57:32.592" v="498" actId="478"/>
          <ac:picMkLst>
            <pc:docMk/>
            <pc:sldMk cId="609478328" sldId="327"/>
            <ac:picMk id="7" creationId="{3D365E38-4963-67CE-B19F-FFD7D5935797}"/>
          </ac:picMkLst>
        </pc:picChg>
        <pc:picChg chg="add del mod">
          <ac:chgData name="sasu I3A SASU TBM" userId="04ef2d06be5ad59d" providerId="LiveId" clId="{0640CB2A-889E-411A-9622-9119F7DEF94F}" dt="2025-09-02T13:02:08.139" v="523" actId="478"/>
          <ac:picMkLst>
            <pc:docMk/>
            <pc:sldMk cId="609478328" sldId="327"/>
            <ac:picMk id="8" creationId="{7429A0DC-043A-83BF-4CFA-0D1D1B9C338A}"/>
          </ac:picMkLst>
        </pc:picChg>
        <pc:picChg chg="add mod">
          <ac:chgData name="sasu I3A SASU TBM" userId="04ef2d06be5ad59d" providerId="LiveId" clId="{0640CB2A-889E-411A-9622-9119F7DEF94F}" dt="2025-09-02T13:04:53.924" v="537" actId="1076"/>
          <ac:picMkLst>
            <pc:docMk/>
            <pc:sldMk cId="609478328" sldId="327"/>
            <ac:picMk id="10" creationId="{0DD5AB0B-99A2-F9C8-71D0-0D77F9E4415D}"/>
          </ac:picMkLst>
        </pc:picChg>
        <pc:picChg chg="add mod">
          <ac:chgData name="sasu I3A SASU TBM" userId="04ef2d06be5ad59d" providerId="LiveId" clId="{0640CB2A-889E-411A-9622-9119F7DEF94F}" dt="2025-09-02T13:04:57.030" v="538" actId="1076"/>
          <ac:picMkLst>
            <pc:docMk/>
            <pc:sldMk cId="609478328" sldId="327"/>
            <ac:picMk id="11" creationId="{B64B56CB-FE2E-C79B-6F9B-7239644C5680}"/>
          </ac:picMkLst>
        </pc:picChg>
        <pc:picChg chg="add mod">
          <ac:chgData name="sasu I3A SASU TBM" userId="04ef2d06be5ad59d" providerId="LiveId" clId="{0640CB2A-889E-411A-9622-9119F7DEF94F}" dt="2025-09-02T13:04:52.724" v="536" actId="1076"/>
          <ac:picMkLst>
            <pc:docMk/>
            <pc:sldMk cId="609478328" sldId="327"/>
            <ac:picMk id="12" creationId="{3DB292CF-92BB-21B0-C702-401CC911A778}"/>
          </ac:picMkLst>
        </pc:picChg>
      </pc:sldChg>
      <pc:sldChg chg="addSp delSp modSp add mod">
        <pc:chgData name="sasu I3A SASU TBM" userId="04ef2d06be5ad59d" providerId="LiveId" clId="{0640CB2A-889E-411A-9622-9119F7DEF94F}" dt="2025-09-02T13:07:03.096" v="577" actId="1076"/>
        <pc:sldMkLst>
          <pc:docMk/>
          <pc:sldMk cId="1118170677" sldId="328"/>
        </pc:sldMkLst>
        <pc:spChg chg="mod">
          <ac:chgData name="sasu I3A SASU TBM" userId="04ef2d06be5ad59d" providerId="LiveId" clId="{0640CB2A-889E-411A-9622-9119F7DEF94F}" dt="2025-09-02T13:05:41.770" v="553" actId="20577"/>
          <ac:spMkLst>
            <pc:docMk/>
            <pc:sldMk cId="1118170677" sldId="328"/>
            <ac:spMk id="2" creationId="{20207638-A21D-E0D6-F26E-0BA958201A7E}"/>
          </ac:spMkLst>
        </pc:spChg>
        <pc:picChg chg="add mod">
          <ac:chgData name="sasu I3A SASU TBM" userId="04ef2d06be5ad59d" providerId="LiveId" clId="{0640CB2A-889E-411A-9622-9119F7DEF94F}" dt="2025-09-02T13:06:50.628" v="574" actId="1076"/>
          <ac:picMkLst>
            <pc:docMk/>
            <pc:sldMk cId="1118170677" sldId="328"/>
            <ac:picMk id="3" creationId="{227A0F62-94C8-7EA3-D16A-5550F34A7782}"/>
          </ac:picMkLst>
        </pc:picChg>
        <pc:picChg chg="add mod">
          <ac:chgData name="sasu I3A SASU TBM" userId="04ef2d06be5ad59d" providerId="LiveId" clId="{0640CB2A-889E-411A-9622-9119F7DEF94F}" dt="2025-09-02T13:07:03.096" v="577" actId="1076"/>
          <ac:picMkLst>
            <pc:docMk/>
            <pc:sldMk cId="1118170677" sldId="328"/>
            <ac:picMk id="4" creationId="{FAF1F77C-6E6E-B79E-0314-F87020C22819}"/>
          </ac:picMkLst>
        </pc:picChg>
        <pc:picChg chg="add mod">
          <ac:chgData name="sasu I3A SASU TBM" userId="04ef2d06be5ad59d" providerId="LiveId" clId="{0640CB2A-889E-411A-9622-9119F7DEF94F}" dt="2025-09-02T13:06:43.798" v="570" actId="1076"/>
          <ac:picMkLst>
            <pc:docMk/>
            <pc:sldMk cId="1118170677" sldId="328"/>
            <ac:picMk id="5" creationId="{B393CA53-3A17-0C32-DC42-0D754B03E298}"/>
          </ac:picMkLst>
        </pc:picChg>
        <pc:picChg chg="add mod">
          <ac:chgData name="sasu I3A SASU TBM" userId="04ef2d06be5ad59d" providerId="LiveId" clId="{0640CB2A-889E-411A-9622-9119F7DEF94F}" dt="2025-09-02T13:06:57.966" v="575" actId="14100"/>
          <ac:picMkLst>
            <pc:docMk/>
            <pc:sldMk cId="1118170677" sldId="328"/>
            <ac:picMk id="6" creationId="{6536A5EE-D2E7-F7E7-C611-309ECCD44C9D}"/>
          </ac:picMkLst>
        </pc:picChg>
        <pc:picChg chg="add mod">
          <ac:chgData name="sasu I3A SASU TBM" userId="04ef2d06be5ad59d" providerId="LiveId" clId="{0640CB2A-889E-411A-9622-9119F7DEF94F}" dt="2025-09-02T13:06:38.574" v="568" actId="14100"/>
          <ac:picMkLst>
            <pc:docMk/>
            <pc:sldMk cId="1118170677" sldId="328"/>
            <ac:picMk id="7" creationId="{1ED5E1E9-1AB1-E792-25E8-8B74CF49AFF4}"/>
          </ac:picMkLst>
        </pc:picChg>
        <pc:picChg chg="del">
          <ac:chgData name="sasu I3A SASU TBM" userId="04ef2d06be5ad59d" providerId="LiveId" clId="{0640CB2A-889E-411A-9622-9119F7DEF94F}" dt="2025-09-02T13:05:51.919" v="554" actId="478"/>
          <ac:picMkLst>
            <pc:docMk/>
            <pc:sldMk cId="1118170677" sldId="328"/>
            <ac:picMk id="10" creationId="{53F49BBE-C566-CEBE-BEE8-09E67DC1F5BA}"/>
          </ac:picMkLst>
        </pc:picChg>
        <pc:picChg chg="del">
          <ac:chgData name="sasu I3A SASU TBM" userId="04ef2d06be5ad59d" providerId="LiveId" clId="{0640CB2A-889E-411A-9622-9119F7DEF94F}" dt="2025-09-02T13:05:53.834" v="555" actId="478"/>
          <ac:picMkLst>
            <pc:docMk/>
            <pc:sldMk cId="1118170677" sldId="328"/>
            <ac:picMk id="11" creationId="{37D73CF0-E946-D27D-39F3-8864C148E347}"/>
          </ac:picMkLst>
        </pc:picChg>
        <pc:picChg chg="del">
          <ac:chgData name="sasu I3A SASU TBM" userId="04ef2d06be5ad59d" providerId="LiveId" clId="{0640CB2A-889E-411A-9622-9119F7DEF94F}" dt="2025-09-02T13:05:56.069" v="556" actId="478"/>
          <ac:picMkLst>
            <pc:docMk/>
            <pc:sldMk cId="1118170677" sldId="328"/>
            <ac:picMk id="12" creationId="{5CE3A74D-8346-9EF7-0E79-380503F8512D}"/>
          </ac:picMkLst>
        </pc:picChg>
      </pc:sldChg>
      <pc:sldChg chg="addSp delSp modSp add mod">
        <pc:chgData name="sasu I3A SASU TBM" userId="04ef2d06be5ad59d" providerId="LiveId" clId="{0640CB2A-889E-411A-9622-9119F7DEF94F}" dt="2025-09-02T13:09:29.399" v="611" actId="14100"/>
        <pc:sldMkLst>
          <pc:docMk/>
          <pc:sldMk cId="1393238621" sldId="329"/>
        </pc:sldMkLst>
        <pc:spChg chg="mod">
          <ac:chgData name="sasu I3A SASU TBM" userId="04ef2d06be5ad59d" providerId="LiveId" clId="{0640CB2A-889E-411A-9622-9119F7DEF94F}" dt="2025-09-02T13:07:56.492" v="582" actId="20577"/>
          <ac:spMkLst>
            <pc:docMk/>
            <pc:sldMk cId="1393238621" sldId="329"/>
            <ac:spMk id="2" creationId="{75CD6F1B-CACD-A0BF-BB00-8FC382D7AB7D}"/>
          </ac:spMkLst>
        </pc:spChg>
        <pc:picChg chg="del">
          <ac:chgData name="sasu I3A SASU TBM" userId="04ef2d06be5ad59d" providerId="LiveId" clId="{0640CB2A-889E-411A-9622-9119F7DEF94F}" dt="2025-09-02T13:08:06.278" v="583" actId="478"/>
          <ac:picMkLst>
            <pc:docMk/>
            <pc:sldMk cId="1393238621" sldId="329"/>
            <ac:picMk id="3" creationId="{7C0EFA7E-AE1F-BBBA-0A6C-1475431312BE}"/>
          </ac:picMkLst>
        </pc:picChg>
        <pc:picChg chg="del">
          <ac:chgData name="sasu I3A SASU TBM" userId="04ef2d06be5ad59d" providerId="LiveId" clId="{0640CB2A-889E-411A-9622-9119F7DEF94F}" dt="2025-09-02T13:08:07.988" v="584" actId="478"/>
          <ac:picMkLst>
            <pc:docMk/>
            <pc:sldMk cId="1393238621" sldId="329"/>
            <ac:picMk id="4" creationId="{ECEB616D-428E-6918-D3EF-0C7B03FA575A}"/>
          </ac:picMkLst>
        </pc:picChg>
        <pc:picChg chg="del">
          <ac:chgData name="sasu I3A SASU TBM" userId="04ef2d06be5ad59d" providerId="LiveId" clId="{0640CB2A-889E-411A-9622-9119F7DEF94F}" dt="2025-09-02T13:08:11.499" v="586" actId="478"/>
          <ac:picMkLst>
            <pc:docMk/>
            <pc:sldMk cId="1393238621" sldId="329"/>
            <ac:picMk id="5" creationId="{C918AD54-1CD6-7B92-676D-F0D6767D535A}"/>
          </ac:picMkLst>
        </pc:picChg>
        <pc:picChg chg="del">
          <ac:chgData name="sasu I3A SASU TBM" userId="04ef2d06be5ad59d" providerId="LiveId" clId="{0640CB2A-889E-411A-9622-9119F7DEF94F}" dt="2025-09-02T13:08:09.679" v="585" actId="478"/>
          <ac:picMkLst>
            <pc:docMk/>
            <pc:sldMk cId="1393238621" sldId="329"/>
            <ac:picMk id="6" creationId="{0E47B88D-18DD-C9B7-20AB-79882AC68EBF}"/>
          </ac:picMkLst>
        </pc:picChg>
        <pc:picChg chg="del">
          <ac:chgData name="sasu I3A SASU TBM" userId="04ef2d06be5ad59d" providerId="LiveId" clId="{0640CB2A-889E-411A-9622-9119F7DEF94F}" dt="2025-09-02T13:08:13.219" v="587" actId="478"/>
          <ac:picMkLst>
            <pc:docMk/>
            <pc:sldMk cId="1393238621" sldId="329"/>
            <ac:picMk id="7" creationId="{C7009427-554B-A65D-FC2B-929667154AC4}"/>
          </ac:picMkLst>
        </pc:picChg>
        <pc:picChg chg="add mod">
          <ac:chgData name="sasu I3A SASU TBM" userId="04ef2d06be5ad59d" providerId="LiveId" clId="{0640CB2A-889E-411A-9622-9119F7DEF94F}" dt="2025-09-02T13:09:25.924" v="610" actId="14100"/>
          <ac:picMkLst>
            <pc:docMk/>
            <pc:sldMk cId="1393238621" sldId="329"/>
            <ac:picMk id="8" creationId="{86B71B88-63FB-2EDC-DFE8-3B8CDB44C08E}"/>
          </ac:picMkLst>
        </pc:picChg>
        <pc:picChg chg="add mod">
          <ac:chgData name="sasu I3A SASU TBM" userId="04ef2d06be5ad59d" providerId="LiveId" clId="{0640CB2A-889E-411A-9622-9119F7DEF94F}" dt="2025-09-02T13:09:29.399" v="611" actId="14100"/>
          <ac:picMkLst>
            <pc:docMk/>
            <pc:sldMk cId="1393238621" sldId="329"/>
            <ac:picMk id="10" creationId="{D3121DD9-FBDE-6C59-D76D-FD1A2B16B4BD}"/>
          </ac:picMkLst>
        </pc:picChg>
        <pc:picChg chg="add mod">
          <ac:chgData name="sasu I3A SASU TBM" userId="04ef2d06be5ad59d" providerId="LiveId" clId="{0640CB2A-889E-411A-9622-9119F7DEF94F}" dt="2025-09-02T13:08:52.514" v="600" actId="1076"/>
          <ac:picMkLst>
            <pc:docMk/>
            <pc:sldMk cId="1393238621" sldId="329"/>
            <ac:picMk id="11" creationId="{D5718AD2-E547-9731-11B4-3B457CC57D36}"/>
          </ac:picMkLst>
        </pc:picChg>
        <pc:picChg chg="add mod">
          <ac:chgData name="sasu I3A SASU TBM" userId="04ef2d06be5ad59d" providerId="LiveId" clId="{0640CB2A-889E-411A-9622-9119F7DEF94F}" dt="2025-09-02T13:09:14.296" v="608" actId="1076"/>
          <ac:picMkLst>
            <pc:docMk/>
            <pc:sldMk cId="1393238621" sldId="329"/>
            <ac:picMk id="12" creationId="{1460BDDA-A05C-9E1C-7CCF-39F681237DCD}"/>
          </ac:picMkLst>
        </pc:picChg>
        <pc:picChg chg="add mod">
          <ac:chgData name="sasu I3A SASU TBM" userId="04ef2d06be5ad59d" providerId="LiveId" clId="{0640CB2A-889E-411A-9622-9119F7DEF94F}" dt="2025-09-02T13:08:48.423" v="598" actId="14100"/>
          <ac:picMkLst>
            <pc:docMk/>
            <pc:sldMk cId="1393238621" sldId="329"/>
            <ac:picMk id="13" creationId="{68870315-88AE-5AF5-7FF7-08BA6E94BD1E}"/>
          </ac:picMkLst>
        </pc:picChg>
      </pc:sldChg>
      <pc:sldChg chg="addSp delSp modSp add mod">
        <pc:chgData name="sasu I3A SASU TBM" userId="04ef2d06be5ad59d" providerId="LiveId" clId="{0640CB2A-889E-411A-9622-9119F7DEF94F}" dt="2025-09-02T13:12:02.453" v="642" actId="14100"/>
        <pc:sldMkLst>
          <pc:docMk/>
          <pc:sldMk cId="1417111408" sldId="330"/>
        </pc:sldMkLst>
        <pc:spChg chg="mod">
          <ac:chgData name="sasu I3A SASU TBM" userId="04ef2d06be5ad59d" providerId="LiveId" clId="{0640CB2A-889E-411A-9622-9119F7DEF94F}" dt="2025-09-02T13:10:58.235" v="621" actId="20577"/>
          <ac:spMkLst>
            <pc:docMk/>
            <pc:sldMk cId="1417111408" sldId="330"/>
            <ac:spMk id="2" creationId="{B3ED81B4-99EF-AFD7-C223-2A1A4ADF6556}"/>
          </ac:spMkLst>
        </pc:spChg>
        <pc:picChg chg="add mod">
          <ac:chgData name="sasu I3A SASU TBM" userId="04ef2d06be5ad59d" providerId="LiveId" clId="{0640CB2A-889E-411A-9622-9119F7DEF94F}" dt="2025-09-02T13:12:02.453" v="642" actId="14100"/>
          <ac:picMkLst>
            <pc:docMk/>
            <pc:sldMk cId="1417111408" sldId="330"/>
            <ac:picMk id="3" creationId="{F1D20901-EC88-C18A-0F76-D1A46F3571A6}"/>
          </ac:picMkLst>
        </pc:picChg>
        <pc:picChg chg="add mod">
          <ac:chgData name="sasu I3A SASU TBM" userId="04ef2d06be5ad59d" providerId="LiveId" clId="{0640CB2A-889E-411A-9622-9119F7DEF94F}" dt="2025-09-02T13:11:50.965" v="639" actId="14100"/>
          <ac:picMkLst>
            <pc:docMk/>
            <pc:sldMk cId="1417111408" sldId="330"/>
            <ac:picMk id="4" creationId="{5C9EAB56-F963-54F2-8408-F7AC3F771DCF}"/>
          </ac:picMkLst>
        </pc:picChg>
        <pc:picChg chg="add mod">
          <ac:chgData name="sasu I3A SASU TBM" userId="04ef2d06be5ad59d" providerId="LiveId" clId="{0640CB2A-889E-411A-9622-9119F7DEF94F}" dt="2025-09-02T13:11:59.229" v="641" actId="1076"/>
          <ac:picMkLst>
            <pc:docMk/>
            <pc:sldMk cId="1417111408" sldId="330"/>
            <ac:picMk id="5" creationId="{8DACC720-CC94-B065-9E4C-9E8EE5F46DDC}"/>
          </ac:picMkLst>
        </pc:picChg>
        <pc:picChg chg="add mod">
          <ac:chgData name="sasu I3A SASU TBM" userId="04ef2d06be5ad59d" providerId="LiveId" clId="{0640CB2A-889E-411A-9622-9119F7DEF94F}" dt="2025-09-02T13:11:48.589" v="638" actId="14100"/>
          <ac:picMkLst>
            <pc:docMk/>
            <pc:sldMk cId="1417111408" sldId="330"/>
            <ac:picMk id="6" creationId="{D5DB092E-32E6-75B0-A6F0-3F682968A840}"/>
          </ac:picMkLst>
        </pc:picChg>
        <pc:picChg chg="del">
          <ac:chgData name="sasu I3A SASU TBM" userId="04ef2d06be5ad59d" providerId="LiveId" clId="{0640CB2A-889E-411A-9622-9119F7DEF94F}" dt="2025-09-02T13:11:05.705" v="622" actId="478"/>
          <ac:picMkLst>
            <pc:docMk/>
            <pc:sldMk cId="1417111408" sldId="330"/>
            <ac:picMk id="8" creationId="{B424EB77-3F02-0EA5-523B-F226353E9ADE}"/>
          </ac:picMkLst>
        </pc:picChg>
        <pc:picChg chg="del">
          <ac:chgData name="sasu I3A SASU TBM" userId="04ef2d06be5ad59d" providerId="LiveId" clId="{0640CB2A-889E-411A-9622-9119F7DEF94F}" dt="2025-09-02T13:11:07.477" v="623" actId="478"/>
          <ac:picMkLst>
            <pc:docMk/>
            <pc:sldMk cId="1417111408" sldId="330"/>
            <ac:picMk id="10" creationId="{6B5ACF47-8046-A5E0-F8EB-63BAB168D0CB}"/>
          </ac:picMkLst>
        </pc:picChg>
        <pc:picChg chg="del">
          <ac:chgData name="sasu I3A SASU TBM" userId="04ef2d06be5ad59d" providerId="LiveId" clId="{0640CB2A-889E-411A-9622-9119F7DEF94F}" dt="2025-09-02T13:11:10.786" v="625" actId="478"/>
          <ac:picMkLst>
            <pc:docMk/>
            <pc:sldMk cId="1417111408" sldId="330"/>
            <ac:picMk id="11" creationId="{3D14F48F-85F0-2E33-DDA4-3CB3EFF3C128}"/>
          </ac:picMkLst>
        </pc:picChg>
        <pc:picChg chg="del">
          <ac:chgData name="sasu I3A SASU TBM" userId="04ef2d06be5ad59d" providerId="LiveId" clId="{0640CB2A-889E-411A-9622-9119F7DEF94F}" dt="2025-09-02T13:11:09.140" v="624" actId="478"/>
          <ac:picMkLst>
            <pc:docMk/>
            <pc:sldMk cId="1417111408" sldId="330"/>
            <ac:picMk id="12" creationId="{6F217C00-F335-0804-7A1F-216B090371E2}"/>
          </ac:picMkLst>
        </pc:picChg>
        <pc:picChg chg="del">
          <ac:chgData name="sasu I3A SASU TBM" userId="04ef2d06be5ad59d" providerId="LiveId" clId="{0640CB2A-889E-411A-9622-9119F7DEF94F}" dt="2025-09-02T13:11:12.606" v="626" actId="478"/>
          <ac:picMkLst>
            <pc:docMk/>
            <pc:sldMk cId="1417111408" sldId="330"/>
            <ac:picMk id="13" creationId="{8B244635-7F99-1998-5579-5762E0229DDA}"/>
          </ac:picMkLst>
        </pc:picChg>
      </pc:sldChg>
      <pc:sldChg chg="addSp delSp modSp add mod">
        <pc:chgData name="sasu I3A SASU TBM" userId="04ef2d06be5ad59d" providerId="LiveId" clId="{0640CB2A-889E-411A-9622-9119F7DEF94F}" dt="2025-09-02T13:14:18.583" v="671" actId="1076"/>
        <pc:sldMkLst>
          <pc:docMk/>
          <pc:sldMk cId="4166098980" sldId="331"/>
        </pc:sldMkLst>
        <pc:spChg chg="mod">
          <ac:chgData name="sasu I3A SASU TBM" userId="04ef2d06be5ad59d" providerId="LiveId" clId="{0640CB2A-889E-411A-9622-9119F7DEF94F}" dt="2025-09-02T13:13:07.963" v="652" actId="20577"/>
          <ac:spMkLst>
            <pc:docMk/>
            <pc:sldMk cId="4166098980" sldId="331"/>
            <ac:spMk id="2" creationId="{71ED0C0C-9590-3A47-049A-73D5C0E946E9}"/>
          </ac:spMkLst>
        </pc:spChg>
        <pc:picChg chg="del">
          <ac:chgData name="sasu I3A SASU TBM" userId="04ef2d06be5ad59d" providerId="LiveId" clId="{0640CB2A-889E-411A-9622-9119F7DEF94F}" dt="2025-09-02T13:13:19.529" v="653" actId="478"/>
          <ac:picMkLst>
            <pc:docMk/>
            <pc:sldMk cId="4166098980" sldId="331"/>
            <ac:picMk id="3" creationId="{F772CE13-37EB-C590-18B7-5B79F461BD2A}"/>
          </ac:picMkLst>
        </pc:picChg>
        <pc:picChg chg="del">
          <ac:chgData name="sasu I3A SASU TBM" userId="04ef2d06be5ad59d" providerId="LiveId" clId="{0640CB2A-889E-411A-9622-9119F7DEF94F}" dt="2025-09-02T13:13:23.863" v="654" actId="478"/>
          <ac:picMkLst>
            <pc:docMk/>
            <pc:sldMk cId="4166098980" sldId="331"/>
            <ac:picMk id="4" creationId="{809DEF4F-BC28-3BB4-F96A-5031CAA4C17F}"/>
          </ac:picMkLst>
        </pc:picChg>
        <pc:picChg chg="del">
          <ac:chgData name="sasu I3A SASU TBM" userId="04ef2d06be5ad59d" providerId="LiveId" clId="{0640CB2A-889E-411A-9622-9119F7DEF94F}" dt="2025-09-02T13:13:25.793" v="655" actId="478"/>
          <ac:picMkLst>
            <pc:docMk/>
            <pc:sldMk cId="4166098980" sldId="331"/>
            <ac:picMk id="5" creationId="{21670A71-A6A0-20B8-495D-AA2EF91DA1CE}"/>
          </ac:picMkLst>
        </pc:picChg>
        <pc:picChg chg="del">
          <ac:chgData name="sasu I3A SASU TBM" userId="04ef2d06be5ad59d" providerId="LiveId" clId="{0640CB2A-889E-411A-9622-9119F7DEF94F}" dt="2025-09-02T13:13:27.603" v="656" actId="478"/>
          <ac:picMkLst>
            <pc:docMk/>
            <pc:sldMk cId="4166098980" sldId="331"/>
            <ac:picMk id="6" creationId="{2AF301DE-A95A-D5A3-9A6F-BDA8664ACEDE}"/>
          </ac:picMkLst>
        </pc:picChg>
        <pc:picChg chg="add mod">
          <ac:chgData name="sasu I3A SASU TBM" userId="04ef2d06be5ad59d" providerId="LiveId" clId="{0640CB2A-889E-411A-9622-9119F7DEF94F}" dt="2025-09-02T13:14:18.583" v="671" actId="1076"/>
          <ac:picMkLst>
            <pc:docMk/>
            <pc:sldMk cId="4166098980" sldId="331"/>
            <ac:picMk id="7" creationId="{04254457-F002-DBEF-61E3-E1B4D880C88E}"/>
          </ac:picMkLst>
        </pc:picChg>
        <pc:picChg chg="add mod">
          <ac:chgData name="sasu I3A SASU TBM" userId="04ef2d06be5ad59d" providerId="LiveId" clId="{0640CB2A-889E-411A-9622-9119F7DEF94F}" dt="2025-09-02T13:14:16.921" v="670" actId="1076"/>
          <ac:picMkLst>
            <pc:docMk/>
            <pc:sldMk cId="4166098980" sldId="331"/>
            <ac:picMk id="8" creationId="{BC462001-57B9-4B24-C377-F540343C9328}"/>
          </ac:picMkLst>
        </pc:picChg>
        <pc:picChg chg="add mod">
          <ac:chgData name="sasu I3A SASU TBM" userId="04ef2d06be5ad59d" providerId="LiveId" clId="{0640CB2A-889E-411A-9622-9119F7DEF94F}" dt="2025-09-02T13:14:07.691" v="667" actId="1076"/>
          <ac:picMkLst>
            <pc:docMk/>
            <pc:sldMk cId="4166098980" sldId="331"/>
            <ac:picMk id="10" creationId="{3D74236A-91FE-A2FB-621C-CE0972939277}"/>
          </ac:picMkLst>
        </pc:picChg>
        <pc:picChg chg="add mod">
          <ac:chgData name="sasu I3A SASU TBM" userId="04ef2d06be5ad59d" providerId="LiveId" clId="{0640CB2A-889E-411A-9622-9119F7DEF94F}" dt="2025-09-02T13:14:02.681" v="665" actId="14100"/>
          <ac:picMkLst>
            <pc:docMk/>
            <pc:sldMk cId="4166098980" sldId="331"/>
            <ac:picMk id="11" creationId="{872C0A8E-D7A2-5DC5-8109-70579ACB8BF6}"/>
          </ac:picMkLst>
        </pc:picChg>
      </pc:sldChg>
      <pc:sldChg chg="addSp delSp modSp add mod">
        <pc:chgData name="sasu I3A SASU TBM" userId="04ef2d06be5ad59d" providerId="LiveId" clId="{0640CB2A-889E-411A-9622-9119F7DEF94F}" dt="2025-09-02T13:15:17.847" v="694" actId="1076"/>
        <pc:sldMkLst>
          <pc:docMk/>
          <pc:sldMk cId="2671568286" sldId="332"/>
        </pc:sldMkLst>
        <pc:spChg chg="mod">
          <ac:chgData name="sasu I3A SASU TBM" userId="04ef2d06be5ad59d" providerId="LiveId" clId="{0640CB2A-889E-411A-9622-9119F7DEF94F}" dt="2025-09-02T13:14:33.405" v="676" actId="20577"/>
          <ac:spMkLst>
            <pc:docMk/>
            <pc:sldMk cId="2671568286" sldId="332"/>
            <ac:spMk id="2" creationId="{7697803D-D73A-0EC7-A2E1-BA4F67286B55}"/>
          </ac:spMkLst>
        </pc:spChg>
        <pc:picChg chg="add mod">
          <ac:chgData name="sasu I3A SASU TBM" userId="04ef2d06be5ad59d" providerId="LiveId" clId="{0640CB2A-889E-411A-9622-9119F7DEF94F}" dt="2025-09-02T13:15:15.533" v="693" actId="14100"/>
          <ac:picMkLst>
            <pc:docMk/>
            <pc:sldMk cId="2671568286" sldId="332"/>
            <ac:picMk id="3" creationId="{802EA794-A0E1-6FE9-D957-AA407E62BFE4}"/>
          </ac:picMkLst>
        </pc:picChg>
        <pc:picChg chg="add mod">
          <ac:chgData name="sasu I3A SASU TBM" userId="04ef2d06be5ad59d" providerId="LiveId" clId="{0640CB2A-889E-411A-9622-9119F7DEF94F}" dt="2025-09-02T13:15:17.847" v="694" actId="1076"/>
          <ac:picMkLst>
            <pc:docMk/>
            <pc:sldMk cId="2671568286" sldId="332"/>
            <ac:picMk id="4" creationId="{A5AE78A1-F91D-121F-7B81-1F72E86159B1}"/>
          </ac:picMkLst>
        </pc:picChg>
        <pc:picChg chg="add mod">
          <ac:chgData name="sasu I3A SASU TBM" userId="04ef2d06be5ad59d" providerId="LiveId" clId="{0640CB2A-889E-411A-9622-9119F7DEF94F}" dt="2025-09-02T13:15:04.372" v="688" actId="14100"/>
          <ac:picMkLst>
            <pc:docMk/>
            <pc:sldMk cId="2671568286" sldId="332"/>
            <ac:picMk id="5" creationId="{6084A589-6B0B-29AB-1792-7AC99DF17C68}"/>
          </ac:picMkLst>
        </pc:picChg>
        <pc:picChg chg="del">
          <ac:chgData name="sasu I3A SASU TBM" userId="04ef2d06be5ad59d" providerId="LiveId" clId="{0640CB2A-889E-411A-9622-9119F7DEF94F}" dt="2025-09-02T13:14:36.808" v="677" actId="478"/>
          <ac:picMkLst>
            <pc:docMk/>
            <pc:sldMk cId="2671568286" sldId="332"/>
            <ac:picMk id="7" creationId="{40DD561F-884B-826D-B666-EB4522FE6C84}"/>
          </ac:picMkLst>
        </pc:picChg>
        <pc:picChg chg="del">
          <ac:chgData name="sasu I3A SASU TBM" userId="04ef2d06be5ad59d" providerId="LiveId" clId="{0640CB2A-889E-411A-9622-9119F7DEF94F}" dt="2025-09-02T13:14:38.444" v="678" actId="478"/>
          <ac:picMkLst>
            <pc:docMk/>
            <pc:sldMk cId="2671568286" sldId="332"/>
            <ac:picMk id="8" creationId="{5805DDCD-4E84-62C2-AD87-61C06FBD362A}"/>
          </ac:picMkLst>
        </pc:picChg>
        <pc:picChg chg="del">
          <ac:chgData name="sasu I3A SASU TBM" userId="04ef2d06be5ad59d" providerId="LiveId" clId="{0640CB2A-889E-411A-9622-9119F7DEF94F}" dt="2025-09-02T13:14:40.514" v="679" actId="478"/>
          <ac:picMkLst>
            <pc:docMk/>
            <pc:sldMk cId="2671568286" sldId="332"/>
            <ac:picMk id="10" creationId="{DF1DEC95-CA00-F34D-B7E1-25FBA43C8699}"/>
          </ac:picMkLst>
        </pc:picChg>
        <pc:picChg chg="del">
          <ac:chgData name="sasu I3A SASU TBM" userId="04ef2d06be5ad59d" providerId="LiveId" clId="{0640CB2A-889E-411A-9622-9119F7DEF94F}" dt="2025-09-02T13:14:42.263" v="680" actId="478"/>
          <ac:picMkLst>
            <pc:docMk/>
            <pc:sldMk cId="2671568286" sldId="332"/>
            <ac:picMk id="11" creationId="{9F8F434F-893C-F341-3D08-CCDF80A6E350}"/>
          </ac:picMkLst>
        </pc:picChg>
      </pc:sldChg>
      <pc:sldChg chg="addSp delSp modSp add mod ord">
        <pc:chgData name="sasu I3A SASU TBM" userId="04ef2d06be5ad59d" providerId="LiveId" clId="{0640CB2A-889E-411A-9622-9119F7DEF94F}" dt="2025-09-02T13:17:45.793" v="725"/>
        <pc:sldMkLst>
          <pc:docMk/>
          <pc:sldMk cId="1784537366" sldId="333"/>
        </pc:sldMkLst>
        <pc:spChg chg="mod">
          <ac:chgData name="sasu I3A SASU TBM" userId="04ef2d06be5ad59d" providerId="LiveId" clId="{0640CB2A-889E-411A-9622-9119F7DEF94F}" dt="2025-09-02T13:16:00.071" v="698" actId="20577"/>
          <ac:spMkLst>
            <pc:docMk/>
            <pc:sldMk cId="1784537366" sldId="333"/>
            <ac:spMk id="2" creationId="{F5AF6891-5AE2-2C7F-554A-E74D1720307B}"/>
          </ac:spMkLst>
        </pc:spChg>
        <pc:picChg chg="del">
          <ac:chgData name="sasu I3A SASU TBM" userId="04ef2d06be5ad59d" providerId="LiveId" clId="{0640CB2A-889E-411A-9622-9119F7DEF94F}" dt="2025-09-02T13:16:05.945" v="699" actId="478"/>
          <ac:picMkLst>
            <pc:docMk/>
            <pc:sldMk cId="1784537366" sldId="333"/>
            <ac:picMk id="3" creationId="{10194AFF-66F1-0A1B-8A52-865B23704B36}"/>
          </ac:picMkLst>
        </pc:picChg>
        <pc:picChg chg="del">
          <ac:chgData name="sasu I3A SASU TBM" userId="04ef2d06be5ad59d" providerId="LiveId" clId="{0640CB2A-889E-411A-9622-9119F7DEF94F}" dt="2025-09-02T13:16:07.590" v="700" actId="478"/>
          <ac:picMkLst>
            <pc:docMk/>
            <pc:sldMk cId="1784537366" sldId="333"/>
            <ac:picMk id="4" creationId="{3DC8B544-8A5A-B5C0-78F5-450176A1FC59}"/>
          </ac:picMkLst>
        </pc:picChg>
        <pc:picChg chg="del">
          <ac:chgData name="sasu I3A SASU TBM" userId="04ef2d06be5ad59d" providerId="LiveId" clId="{0640CB2A-889E-411A-9622-9119F7DEF94F}" dt="2025-09-02T13:16:09.600" v="701" actId="478"/>
          <ac:picMkLst>
            <pc:docMk/>
            <pc:sldMk cId="1784537366" sldId="333"/>
            <ac:picMk id="5" creationId="{8B5D66FB-7941-BA9D-3DEE-EF34C9083EC2}"/>
          </ac:picMkLst>
        </pc:picChg>
        <pc:picChg chg="add mod">
          <ac:chgData name="sasu I3A SASU TBM" userId="04ef2d06be5ad59d" providerId="LiveId" clId="{0640CB2A-889E-411A-9622-9119F7DEF94F}" dt="2025-09-02T13:17:30.127" v="720" actId="1076"/>
          <ac:picMkLst>
            <pc:docMk/>
            <pc:sldMk cId="1784537366" sldId="333"/>
            <ac:picMk id="6" creationId="{EA9EB7C5-9BDF-42BD-99D9-7861850F1768}"/>
          </ac:picMkLst>
        </pc:picChg>
        <pc:picChg chg="add mod">
          <ac:chgData name="sasu I3A SASU TBM" userId="04ef2d06be5ad59d" providerId="LiveId" clId="{0640CB2A-889E-411A-9622-9119F7DEF94F}" dt="2025-09-02T13:17:26.332" v="718" actId="1076"/>
          <ac:picMkLst>
            <pc:docMk/>
            <pc:sldMk cId="1784537366" sldId="333"/>
            <ac:picMk id="7" creationId="{D8EE5F37-19E1-5E66-83FA-22025795B92F}"/>
          </ac:picMkLst>
        </pc:picChg>
        <pc:picChg chg="add mod">
          <ac:chgData name="sasu I3A SASU TBM" userId="04ef2d06be5ad59d" providerId="LiveId" clId="{0640CB2A-889E-411A-9622-9119F7DEF94F}" dt="2025-09-02T13:17:21.097" v="716" actId="1076"/>
          <ac:picMkLst>
            <pc:docMk/>
            <pc:sldMk cId="1784537366" sldId="333"/>
            <ac:picMk id="8" creationId="{34813CB7-300C-33A7-78DB-BDBC67030547}"/>
          </ac:picMkLst>
        </pc:picChg>
        <pc:picChg chg="add mod">
          <ac:chgData name="sasu I3A SASU TBM" userId="04ef2d06be5ad59d" providerId="LiveId" clId="{0640CB2A-889E-411A-9622-9119F7DEF94F}" dt="2025-09-02T13:17:13.499" v="714" actId="1076"/>
          <ac:picMkLst>
            <pc:docMk/>
            <pc:sldMk cId="1784537366" sldId="333"/>
            <ac:picMk id="10" creationId="{91D30E6F-2962-6397-044F-BFE0DD0A2407}"/>
          </ac:picMkLst>
        </pc:picChg>
        <pc:picChg chg="add mod">
          <ac:chgData name="sasu I3A SASU TBM" userId="04ef2d06be5ad59d" providerId="LiveId" clId="{0640CB2A-889E-411A-9622-9119F7DEF94F}" dt="2025-09-02T13:17:05.866" v="712" actId="14100"/>
          <ac:picMkLst>
            <pc:docMk/>
            <pc:sldMk cId="1784537366" sldId="333"/>
            <ac:picMk id="11" creationId="{E664B6F3-D4EA-554B-FB69-AD9555F69B49}"/>
          </ac:picMkLst>
        </pc:picChg>
      </pc:sldChg>
      <pc:sldChg chg="modSp add mod ord">
        <pc:chgData name="sasu I3A SASU TBM" userId="04ef2d06be5ad59d" providerId="LiveId" clId="{0640CB2A-889E-411A-9622-9119F7DEF94F}" dt="2025-09-02T13:19:09.067" v="740"/>
        <pc:sldMkLst>
          <pc:docMk/>
          <pc:sldMk cId="468051809" sldId="334"/>
        </pc:sldMkLst>
        <pc:spChg chg="mod">
          <ac:chgData name="sasu I3A SASU TBM" userId="04ef2d06be5ad59d" providerId="LiveId" clId="{0640CB2A-889E-411A-9622-9119F7DEF94F}" dt="2025-09-02T13:19:01.184" v="737" actId="404"/>
          <ac:spMkLst>
            <pc:docMk/>
            <pc:sldMk cId="468051809" sldId="334"/>
            <ac:spMk id="2" creationId="{422D368A-42DB-83D1-B8E7-C822AD407693}"/>
          </ac:spMkLst>
        </pc:spChg>
      </pc:sldChg>
      <pc:sldChg chg="addSp delSp modSp add mod">
        <pc:chgData name="sasu I3A SASU TBM" userId="04ef2d06be5ad59d" providerId="LiveId" clId="{0640CB2A-889E-411A-9622-9119F7DEF94F}" dt="2025-09-02T13:22:18.080" v="764" actId="14100"/>
        <pc:sldMkLst>
          <pc:docMk/>
          <pc:sldMk cId="1648684793" sldId="335"/>
        </pc:sldMkLst>
        <pc:spChg chg="mod">
          <ac:chgData name="sasu I3A SASU TBM" userId="04ef2d06be5ad59d" providerId="LiveId" clId="{0640CB2A-889E-411A-9622-9119F7DEF94F}" dt="2025-09-02T13:20:44.757" v="744"/>
          <ac:spMkLst>
            <pc:docMk/>
            <pc:sldMk cId="1648684793" sldId="335"/>
            <ac:spMk id="2" creationId="{82249313-256E-A673-4FAA-88120EBE8DF1}"/>
          </ac:spMkLst>
        </pc:spChg>
        <pc:picChg chg="add mod">
          <ac:chgData name="sasu I3A SASU TBM" userId="04ef2d06be5ad59d" providerId="LiveId" clId="{0640CB2A-889E-411A-9622-9119F7DEF94F}" dt="2025-09-02T13:22:18.080" v="764" actId="14100"/>
          <ac:picMkLst>
            <pc:docMk/>
            <pc:sldMk cId="1648684793" sldId="335"/>
            <ac:picMk id="3" creationId="{04400C70-2A40-B18D-741A-F19EC27AD860}"/>
          </ac:picMkLst>
        </pc:picChg>
        <pc:picChg chg="add mod">
          <ac:chgData name="sasu I3A SASU TBM" userId="04ef2d06be5ad59d" providerId="LiveId" clId="{0640CB2A-889E-411A-9622-9119F7DEF94F}" dt="2025-09-02T13:22:16.057" v="763" actId="14100"/>
          <ac:picMkLst>
            <pc:docMk/>
            <pc:sldMk cId="1648684793" sldId="335"/>
            <ac:picMk id="4" creationId="{17F766BF-E964-BEC9-BEB8-0CB9864901EA}"/>
          </ac:picMkLst>
        </pc:picChg>
        <pc:picChg chg="add mod">
          <ac:chgData name="sasu I3A SASU TBM" userId="04ef2d06be5ad59d" providerId="LiveId" clId="{0640CB2A-889E-411A-9622-9119F7DEF94F}" dt="2025-09-02T13:21:58.194" v="757" actId="14100"/>
          <ac:picMkLst>
            <pc:docMk/>
            <pc:sldMk cId="1648684793" sldId="335"/>
            <ac:picMk id="5" creationId="{11A15E76-2C48-C529-99C6-28C0AA56D797}"/>
          </ac:picMkLst>
        </pc:picChg>
        <pc:picChg chg="del">
          <ac:chgData name="sasu I3A SASU TBM" userId="04ef2d06be5ad59d" providerId="LiveId" clId="{0640CB2A-889E-411A-9622-9119F7DEF94F}" dt="2025-09-02T13:20:50.063" v="746" actId="478"/>
          <ac:picMkLst>
            <pc:docMk/>
            <pc:sldMk cId="1648684793" sldId="335"/>
            <ac:picMk id="6" creationId="{BC9FF59B-435A-069D-811A-068458963E3D}"/>
          </ac:picMkLst>
        </pc:picChg>
        <pc:picChg chg="del">
          <ac:chgData name="sasu I3A SASU TBM" userId="04ef2d06be5ad59d" providerId="LiveId" clId="{0640CB2A-889E-411A-9622-9119F7DEF94F}" dt="2025-09-02T13:20:48.238" v="745" actId="478"/>
          <ac:picMkLst>
            <pc:docMk/>
            <pc:sldMk cId="1648684793" sldId="335"/>
            <ac:picMk id="7" creationId="{41755969-A3CD-96D1-5ECC-A5BCBCF04775}"/>
          </ac:picMkLst>
        </pc:picChg>
        <pc:picChg chg="del">
          <ac:chgData name="sasu I3A SASU TBM" userId="04ef2d06be5ad59d" providerId="LiveId" clId="{0640CB2A-889E-411A-9622-9119F7DEF94F}" dt="2025-09-02T13:20:52.013" v="747" actId="478"/>
          <ac:picMkLst>
            <pc:docMk/>
            <pc:sldMk cId="1648684793" sldId="335"/>
            <ac:picMk id="8" creationId="{D64D38CE-F0A6-E337-E8D2-5EE65287BA08}"/>
          </ac:picMkLst>
        </pc:picChg>
        <pc:picChg chg="del">
          <ac:chgData name="sasu I3A SASU TBM" userId="04ef2d06be5ad59d" providerId="LiveId" clId="{0640CB2A-889E-411A-9622-9119F7DEF94F}" dt="2025-09-02T13:20:53.912" v="748" actId="478"/>
          <ac:picMkLst>
            <pc:docMk/>
            <pc:sldMk cId="1648684793" sldId="335"/>
            <ac:picMk id="10" creationId="{74504070-995F-756B-D748-1DD8C15A9A9A}"/>
          </ac:picMkLst>
        </pc:picChg>
        <pc:picChg chg="del">
          <ac:chgData name="sasu I3A SASU TBM" userId="04ef2d06be5ad59d" providerId="LiveId" clId="{0640CB2A-889E-411A-9622-9119F7DEF94F}" dt="2025-09-02T13:20:55.692" v="749" actId="478"/>
          <ac:picMkLst>
            <pc:docMk/>
            <pc:sldMk cId="1648684793" sldId="335"/>
            <ac:picMk id="11" creationId="{62BA9F5E-3FD3-F22C-A131-4C41F302C6F1}"/>
          </ac:picMkLst>
        </pc:picChg>
      </pc:sldChg>
      <pc:sldChg chg="addSp delSp modSp add mod">
        <pc:chgData name="sasu I3A SASU TBM" userId="04ef2d06be5ad59d" providerId="LiveId" clId="{0640CB2A-889E-411A-9622-9119F7DEF94F}" dt="2025-09-02T13:27:53.665" v="823" actId="1076"/>
        <pc:sldMkLst>
          <pc:docMk/>
          <pc:sldMk cId="2063812045" sldId="336"/>
        </pc:sldMkLst>
        <pc:spChg chg="mod">
          <ac:chgData name="sasu I3A SASU TBM" userId="04ef2d06be5ad59d" providerId="LiveId" clId="{0640CB2A-889E-411A-9622-9119F7DEF94F}" dt="2025-09-02T13:26:11.703" v="803" actId="20577"/>
          <ac:spMkLst>
            <pc:docMk/>
            <pc:sldMk cId="2063812045" sldId="336"/>
            <ac:spMk id="2" creationId="{1123D6AF-3C55-F397-D2CF-EEB106D29CD0}"/>
          </ac:spMkLst>
        </pc:spChg>
        <pc:picChg chg="del">
          <ac:chgData name="sasu I3A SASU TBM" userId="04ef2d06be5ad59d" providerId="LiveId" clId="{0640CB2A-889E-411A-9622-9119F7DEF94F}" dt="2025-09-02T13:23:56.595" v="777" actId="478"/>
          <ac:picMkLst>
            <pc:docMk/>
            <pc:sldMk cId="2063812045" sldId="336"/>
            <ac:picMk id="3" creationId="{261134B9-472C-8B2E-581A-E8CA842E11AF}"/>
          </ac:picMkLst>
        </pc:picChg>
        <pc:picChg chg="del mod">
          <ac:chgData name="sasu I3A SASU TBM" userId="04ef2d06be5ad59d" providerId="LiveId" clId="{0640CB2A-889E-411A-9622-9119F7DEF94F}" dt="2025-09-02T13:23:58.420" v="779" actId="478"/>
          <ac:picMkLst>
            <pc:docMk/>
            <pc:sldMk cId="2063812045" sldId="336"/>
            <ac:picMk id="4" creationId="{E56C676D-AF5F-0F8E-3881-BAE8A4E6CE5A}"/>
          </ac:picMkLst>
        </pc:picChg>
        <pc:picChg chg="del">
          <ac:chgData name="sasu I3A SASU TBM" userId="04ef2d06be5ad59d" providerId="LiveId" clId="{0640CB2A-889E-411A-9622-9119F7DEF94F}" dt="2025-09-02T13:24:00.655" v="780" actId="478"/>
          <ac:picMkLst>
            <pc:docMk/>
            <pc:sldMk cId="2063812045" sldId="336"/>
            <ac:picMk id="5" creationId="{DB393B2B-3AE6-394B-B315-8CDC6CBE74EC}"/>
          </ac:picMkLst>
        </pc:picChg>
        <pc:picChg chg="add del mod">
          <ac:chgData name="sasu I3A SASU TBM" userId="04ef2d06be5ad59d" providerId="LiveId" clId="{0640CB2A-889E-411A-9622-9119F7DEF94F}" dt="2025-09-02T13:26:48.135" v="804" actId="478"/>
          <ac:picMkLst>
            <pc:docMk/>
            <pc:sldMk cId="2063812045" sldId="336"/>
            <ac:picMk id="6" creationId="{328D6F3C-3DB6-3237-7A13-D0C7431F5E4B}"/>
          </ac:picMkLst>
        </pc:picChg>
        <pc:picChg chg="add del mod">
          <ac:chgData name="sasu I3A SASU TBM" userId="04ef2d06be5ad59d" providerId="LiveId" clId="{0640CB2A-889E-411A-9622-9119F7DEF94F}" dt="2025-09-02T13:26:49.810" v="805" actId="478"/>
          <ac:picMkLst>
            <pc:docMk/>
            <pc:sldMk cId="2063812045" sldId="336"/>
            <ac:picMk id="7" creationId="{A5673825-369F-9940-789C-C9063FF58563}"/>
          </ac:picMkLst>
        </pc:picChg>
        <pc:picChg chg="add del mod">
          <ac:chgData name="sasu I3A SASU TBM" userId="04ef2d06be5ad59d" providerId="LiveId" clId="{0640CB2A-889E-411A-9622-9119F7DEF94F}" dt="2025-09-02T13:26:53.585" v="807" actId="478"/>
          <ac:picMkLst>
            <pc:docMk/>
            <pc:sldMk cId="2063812045" sldId="336"/>
            <ac:picMk id="8" creationId="{261E24AA-5C59-531E-F910-BB03640148E6}"/>
          </ac:picMkLst>
        </pc:picChg>
        <pc:picChg chg="add del mod">
          <ac:chgData name="sasu I3A SASU TBM" userId="04ef2d06be5ad59d" providerId="LiveId" clId="{0640CB2A-889E-411A-9622-9119F7DEF94F}" dt="2025-09-02T13:26:51.825" v="806" actId="478"/>
          <ac:picMkLst>
            <pc:docMk/>
            <pc:sldMk cId="2063812045" sldId="336"/>
            <ac:picMk id="10" creationId="{35FEF9CA-4512-BFA2-7AC1-11E1A62EF163}"/>
          </ac:picMkLst>
        </pc:picChg>
        <pc:picChg chg="add del mod">
          <ac:chgData name="sasu I3A SASU TBM" userId="04ef2d06be5ad59d" providerId="LiveId" clId="{0640CB2A-889E-411A-9622-9119F7DEF94F}" dt="2025-09-02T13:26:55.487" v="808" actId="478"/>
          <ac:picMkLst>
            <pc:docMk/>
            <pc:sldMk cId="2063812045" sldId="336"/>
            <ac:picMk id="11" creationId="{20915FB5-A7D2-5D6A-184D-011C8328C876}"/>
          </ac:picMkLst>
        </pc:picChg>
        <pc:picChg chg="add mod">
          <ac:chgData name="sasu I3A SASU TBM" userId="04ef2d06be5ad59d" providerId="LiveId" clId="{0640CB2A-889E-411A-9622-9119F7DEF94F}" dt="2025-09-02T13:27:49.708" v="822" actId="1076"/>
          <ac:picMkLst>
            <pc:docMk/>
            <pc:sldMk cId="2063812045" sldId="336"/>
            <ac:picMk id="12" creationId="{810444C6-7C70-DD4E-F9BC-A39D9E789A03}"/>
          </ac:picMkLst>
        </pc:picChg>
        <pc:picChg chg="add mod">
          <ac:chgData name="sasu I3A SASU TBM" userId="04ef2d06be5ad59d" providerId="LiveId" clId="{0640CB2A-889E-411A-9622-9119F7DEF94F}" dt="2025-09-02T13:27:53.665" v="823" actId="1076"/>
          <ac:picMkLst>
            <pc:docMk/>
            <pc:sldMk cId="2063812045" sldId="336"/>
            <ac:picMk id="13" creationId="{E60D0C9F-F12D-6694-45ED-24311BD44475}"/>
          </ac:picMkLst>
        </pc:picChg>
        <pc:picChg chg="add mod">
          <ac:chgData name="sasu I3A SASU TBM" userId="04ef2d06be5ad59d" providerId="LiveId" clId="{0640CB2A-889E-411A-9622-9119F7DEF94F}" dt="2025-09-02T13:27:37.824" v="818" actId="1076"/>
          <ac:picMkLst>
            <pc:docMk/>
            <pc:sldMk cId="2063812045" sldId="336"/>
            <ac:picMk id="14" creationId="{57B45FB9-0758-C6F7-89E6-0FB3E86F9C23}"/>
          </ac:picMkLst>
        </pc:picChg>
      </pc:sldChg>
      <pc:sldChg chg="addSp delSp modSp add mod">
        <pc:chgData name="sasu I3A SASU TBM" userId="04ef2d06be5ad59d" providerId="LiveId" clId="{0640CB2A-889E-411A-9622-9119F7DEF94F}" dt="2025-09-02T13:30:08.982" v="852" actId="14100"/>
        <pc:sldMkLst>
          <pc:docMk/>
          <pc:sldMk cId="2334847527" sldId="337"/>
        </pc:sldMkLst>
        <pc:spChg chg="mod">
          <ac:chgData name="sasu I3A SASU TBM" userId="04ef2d06be5ad59d" providerId="LiveId" clId="{0640CB2A-889E-411A-9622-9119F7DEF94F}" dt="2025-09-02T13:28:57.119" v="835" actId="20577"/>
          <ac:spMkLst>
            <pc:docMk/>
            <pc:sldMk cId="2334847527" sldId="337"/>
            <ac:spMk id="2" creationId="{EC4F409B-49E5-6F30-44CC-CECFC459056B}"/>
          </ac:spMkLst>
        </pc:spChg>
        <pc:picChg chg="add mod">
          <ac:chgData name="sasu I3A SASU TBM" userId="04ef2d06be5ad59d" providerId="LiveId" clId="{0640CB2A-889E-411A-9622-9119F7DEF94F}" dt="2025-09-02T13:30:05.989" v="851" actId="14100"/>
          <ac:picMkLst>
            <pc:docMk/>
            <pc:sldMk cId="2334847527" sldId="337"/>
            <ac:picMk id="3" creationId="{EA5B401F-C0E9-11BD-E989-8523FDEA4AC1}"/>
          </ac:picMkLst>
        </pc:picChg>
        <pc:picChg chg="add mod">
          <ac:chgData name="sasu I3A SASU TBM" userId="04ef2d06be5ad59d" providerId="LiveId" clId="{0640CB2A-889E-411A-9622-9119F7DEF94F}" dt="2025-09-02T13:30:08.982" v="852" actId="14100"/>
          <ac:picMkLst>
            <pc:docMk/>
            <pc:sldMk cId="2334847527" sldId="337"/>
            <ac:picMk id="4" creationId="{530F92CF-A663-02F5-06FA-72E2C4A24590}"/>
          </ac:picMkLst>
        </pc:picChg>
        <pc:picChg chg="add mod">
          <ac:chgData name="sasu I3A SASU TBM" userId="04ef2d06be5ad59d" providerId="LiveId" clId="{0640CB2A-889E-411A-9622-9119F7DEF94F}" dt="2025-09-02T13:29:24.206" v="845" actId="14100"/>
          <ac:picMkLst>
            <pc:docMk/>
            <pc:sldMk cId="2334847527" sldId="337"/>
            <ac:picMk id="5" creationId="{AD77BCF1-FD83-DB1B-2CC0-5B848E40195A}"/>
          </ac:picMkLst>
        </pc:picChg>
        <pc:picChg chg="del">
          <ac:chgData name="sasu I3A SASU TBM" userId="04ef2d06be5ad59d" providerId="LiveId" clId="{0640CB2A-889E-411A-9622-9119F7DEF94F}" dt="2025-09-02T13:29:00.179" v="836" actId="478"/>
          <ac:picMkLst>
            <pc:docMk/>
            <pc:sldMk cId="2334847527" sldId="337"/>
            <ac:picMk id="12" creationId="{92BBB4A3-6315-2559-B3F0-2CA46D9A4517}"/>
          </ac:picMkLst>
        </pc:picChg>
        <pc:picChg chg="del">
          <ac:chgData name="sasu I3A SASU TBM" userId="04ef2d06be5ad59d" providerId="LiveId" clId="{0640CB2A-889E-411A-9622-9119F7DEF94F}" dt="2025-09-02T13:29:02.044" v="837" actId="478"/>
          <ac:picMkLst>
            <pc:docMk/>
            <pc:sldMk cId="2334847527" sldId="337"/>
            <ac:picMk id="13" creationId="{D1740DA4-06C9-C5EC-C47C-CBA91571BF57}"/>
          </ac:picMkLst>
        </pc:picChg>
        <pc:picChg chg="del">
          <ac:chgData name="sasu I3A SASU TBM" userId="04ef2d06be5ad59d" providerId="LiveId" clId="{0640CB2A-889E-411A-9622-9119F7DEF94F}" dt="2025-09-02T13:29:03.649" v="838" actId="478"/>
          <ac:picMkLst>
            <pc:docMk/>
            <pc:sldMk cId="2334847527" sldId="337"/>
            <ac:picMk id="14" creationId="{3CEB26E6-6CAC-7B32-79BD-2C01E849E796}"/>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84D419D-7A78-4EB6-B1B0-C7F4D125C09E}" type="datetime1">
              <a:rPr lang="fr-FR" smtClean="0"/>
              <a:t>02/09/2025</a:t>
            </a:fld>
            <a:endParaRPr lang="fr-FR" dirty="0"/>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dirty="0"/>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BD7CDAC-C694-4EDB-9D9B-30A18B0B1F5D}" type="slidenum">
              <a:rPr lang="fr-FR" smtClean="0"/>
              <a:t>‹N°›</a:t>
            </a:fld>
            <a:endParaRPr lang="fr-FR" dirty="0"/>
          </a:p>
        </p:txBody>
      </p:sp>
    </p:spTree>
    <p:extLst>
      <p:ext uri="{BB962C8B-B14F-4D97-AF65-F5344CB8AC3E}">
        <p14:creationId xmlns:p14="http://schemas.microsoft.com/office/powerpoint/2010/main" val="2169049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fr-FR" noProof="0" dirty="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D04D1DB3-262B-4CAB-9798-16AA7AD26B79}" type="datetime1">
              <a:rPr lang="fr-FR" noProof="0" smtClean="0"/>
              <a:t>02/09/2025</a:t>
            </a:fld>
            <a:endParaRPr lang="fr-FR" noProof="0" dirty="0"/>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fr-FR" noProof="0" dirty="0"/>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fr-FR" noProof="0" dirty="0"/>
              <a:t>Modifiez les styles du texte du masque</a:t>
            </a:r>
          </a:p>
          <a:p>
            <a:pPr lvl="1" rtl="0"/>
            <a:r>
              <a:rPr lang="fr-FR" noProof="0" dirty="0"/>
              <a:t>Deuxième niveau</a:t>
            </a:r>
          </a:p>
          <a:p>
            <a:pPr lvl="2" rtl="0"/>
            <a:r>
              <a:rPr lang="fr-FR" noProof="0" dirty="0"/>
              <a:t>Troisième niveau</a:t>
            </a:r>
          </a:p>
          <a:p>
            <a:pPr lvl="3" rtl="0"/>
            <a:r>
              <a:rPr lang="fr-FR" noProof="0" dirty="0"/>
              <a:t>Quatrième niveau</a:t>
            </a:r>
          </a:p>
          <a:p>
            <a:pPr lvl="4" rtl="0"/>
            <a:r>
              <a:rPr lang="fr-FR" noProof="0" dirty="0"/>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fr-FR" noProof="0" dirty="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2E6DE88F-1F85-4A27-9D34-D74A50E7B0DA}" type="slidenum">
              <a:rPr lang="fr-FR" noProof="0" smtClean="0"/>
              <a:t>‹N°›</a:t>
            </a:fld>
            <a:endParaRPr lang="fr-FR" noProof="0" dirty="0"/>
          </a:p>
        </p:txBody>
      </p:sp>
    </p:spTree>
    <p:extLst>
      <p:ext uri="{BB962C8B-B14F-4D97-AF65-F5344CB8AC3E}">
        <p14:creationId xmlns:p14="http://schemas.microsoft.com/office/powerpoint/2010/main" val="373009185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dirty="0"/>
          </a:p>
        </p:txBody>
      </p:sp>
      <p:sp>
        <p:nvSpPr>
          <p:cNvPr id="4" name="Espace réservé du numéro de diapositive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33AEA074-24A7-4657-AE02-A51F68EA6AA2}" type="slidenum">
              <a:rPr kumimoji="0" lang="fr-FR" sz="1200" b="0" i="0" u="none" strike="noStrike" kern="1200" cap="none" spc="0" normalizeH="0" baseline="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fr-FR" sz="1200" b="0" i="0" u="none" strike="noStrike" kern="1200" cap="none" spc="0" normalizeH="0" baseline="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78475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77C38-3D68-2715-F6EC-2025314E774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27524A8-E6AD-E0FA-6C63-1E1B8C7C80C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454D954-B9C6-7419-DF94-042EC8AB5C61}"/>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17D35365-9370-B20C-DCF2-121E0B09D40D}"/>
              </a:ext>
            </a:extLst>
          </p:cNvPr>
          <p:cNvSpPr>
            <a:spLocks noGrp="1"/>
          </p:cNvSpPr>
          <p:nvPr>
            <p:ph type="sldNum" sz="quarter" idx="10"/>
          </p:nvPr>
        </p:nvSpPr>
        <p:spPr/>
        <p:txBody>
          <a:bodyPr/>
          <a:lstStyle/>
          <a:p>
            <a:pPr rtl="0"/>
            <a:fld id="{2E6DE88F-1F85-4A27-9D34-D74A50E7B0DA}" type="slidenum">
              <a:rPr lang="fr-FR" smtClean="0"/>
              <a:t>49</a:t>
            </a:fld>
            <a:endParaRPr lang="fr-FR" dirty="0"/>
          </a:p>
        </p:txBody>
      </p:sp>
    </p:spTree>
    <p:extLst>
      <p:ext uri="{BB962C8B-B14F-4D97-AF65-F5344CB8AC3E}">
        <p14:creationId xmlns:p14="http://schemas.microsoft.com/office/powerpoint/2010/main" val="21806410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BEEE4C-9952-CFA9-F350-D00B185704E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BDB17C8-48A8-FF96-194A-8AE2F9CCC9D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10A1A3F-3FA8-E262-2707-00572A41FE78}"/>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6DBAAEA6-4340-333D-9370-E5D2331AF14D}"/>
              </a:ext>
            </a:extLst>
          </p:cNvPr>
          <p:cNvSpPr>
            <a:spLocks noGrp="1"/>
          </p:cNvSpPr>
          <p:nvPr>
            <p:ph type="sldNum" sz="quarter" idx="5"/>
          </p:nvPr>
        </p:nvSpPr>
        <p:spPr/>
        <p:txBody>
          <a:bodyPr/>
          <a:lstStyle/>
          <a:p>
            <a:pPr rtl="0"/>
            <a:fld id="{2E6DE88F-1F85-4A27-9D34-D74A50E7B0DA}" type="slidenum">
              <a:rPr lang="fr-FR" noProof="0" smtClean="0"/>
              <a:t>50</a:t>
            </a:fld>
            <a:endParaRPr lang="fr-FR" noProof="0" dirty="0"/>
          </a:p>
        </p:txBody>
      </p:sp>
    </p:spTree>
    <p:extLst>
      <p:ext uri="{BB962C8B-B14F-4D97-AF65-F5344CB8AC3E}">
        <p14:creationId xmlns:p14="http://schemas.microsoft.com/office/powerpoint/2010/main" val="25952821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DE1B1B-3473-2BE4-392A-BB6A575AD2E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CFDE0B1-7AB5-3922-317D-4C963692F22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25AC41A-6282-91E1-7BCA-E7C774B144DA}"/>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2FA2B7B8-C8F5-DE1B-BC85-558F77F057ED}"/>
              </a:ext>
            </a:extLst>
          </p:cNvPr>
          <p:cNvSpPr>
            <a:spLocks noGrp="1"/>
          </p:cNvSpPr>
          <p:nvPr>
            <p:ph type="sldNum" sz="quarter" idx="5"/>
          </p:nvPr>
        </p:nvSpPr>
        <p:spPr/>
        <p:txBody>
          <a:bodyPr/>
          <a:lstStyle/>
          <a:p>
            <a:pPr rtl="0"/>
            <a:fld id="{2E6DE88F-1F85-4A27-9D34-D74A50E7B0DA}" type="slidenum">
              <a:rPr lang="fr-FR" noProof="0" smtClean="0"/>
              <a:t>51</a:t>
            </a:fld>
            <a:endParaRPr lang="fr-FR" noProof="0" dirty="0"/>
          </a:p>
        </p:txBody>
      </p:sp>
    </p:spTree>
    <p:extLst>
      <p:ext uri="{BB962C8B-B14F-4D97-AF65-F5344CB8AC3E}">
        <p14:creationId xmlns:p14="http://schemas.microsoft.com/office/powerpoint/2010/main" val="42856093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3646C2-B0F9-32FA-A0CD-06BD772BD4A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983F2D2-5291-A958-EB9C-5DD4B525145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1DCE575-45E2-6E30-F703-37159019C10A}"/>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0D1F8814-2AC7-E43B-2755-9C3A8AC0A41B}"/>
              </a:ext>
            </a:extLst>
          </p:cNvPr>
          <p:cNvSpPr>
            <a:spLocks noGrp="1"/>
          </p:cNvSpPr>
          <p:nvPr>
            <p:ph type="sldNum" sz="quarter" idx="5"/>
          </p:nvPr>
        </p:nvSpPr>
        <p:spPr/>
        <p:txBody>
          <a:bodyPr/>
          <a:lstStyle/>
          <a:p>
            <a:pPr rtl="0"/>
            <a:fld id="{2E6DE88F-1F85-4A27-9D34-D74A50E7B0DA}" type="slidenum">
              <a:rPr lang="fr-FR" noProof="0" smtClean="0"/>
              <a:t>52</a:t>
            </a:fld>
            <a:endParaRPr lang="fr-FR" noProof="0" dirty="0"/>
          </a:p>
        </p:txBody>
      </p:sp>
    </p:spTree>
    <p:extLst>
      <p:ext uri="{BB962C8B-B14F-4D97-AF65-F5344CB8AC3E}">
        <p14:creationId xmlns:p14="http://schemas.microsoft.com/office/powerpoint/2010/main" val="16144507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E3C453-E7A5-159C-2101-B746FAEC9D3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13D9F0E-5ADE-C782-29A8-7E6F13AF1AE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73ACD93-7645-DCA9-9E80-FC10E66E9605}"/>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6360FFA9-98C1-AFAE-7567-0A36185708CD}"/>
              </a:ext>
            </a:extLst>
          </p:cNvPr>
          <p:cNvSpPr>
            <a:spLocks noGrp="1"/>
          </p:cNvSpPr>
          <p:nvPr>
            <p:ph type="sldNum" sz="quarter" idx="5"/>
          </p:nvPr>
        </p:nvSpPr>
        <p:spPr/>
        <p:txBody>
          <a:bodyPr/>
          <a:lstStyle/>
          <a:p>
            <a:pPr rtl="0"/>
            <a:fld id="{2E6DE88F-1F85-4A27-9D34-D74A50E7B0DA}" type="slidenum">
              <a:rPr lang="fr-FR" noProof="0" smtClean="0"/>
              <a:t>53</a:t>
            </a:fld>
            <a:endParaRPr lang="fr-FR" noProof="0" dirty="0"/>
          </a:p>
        </p:txBody>
      </p:sp>
    </p:spTree>
    <p:extLst>
      <p:ext uri="{BB962C8B-B14F-4D97-AF65-F5344CB8AC3E}">
        <p14:creationId xmlns:p14="http://schemas.microsoft.com/office/powerpoint/2010/main" val="8261800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0DB3C5-AE4B-AB4F-BE25-108CE1A97F3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EB4B90A-90B9-4295-40DD-C4DCA7FE111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185B57B-08B8-51B3-CE77-BF7E1517BB35}"/>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4743F421-F8F6-D55C-BEA5-9882B1E15873}"/>
              </a:ext>
            </a:extLst>
          </p:cNvPr>
          <p:cNvSpPr>
            <a:spLocks noGrp="1"/>
          </p:cNvSpPr>
          <p:nvPr>
            <p:ph type="sldNum" sz="quarter" idx="5"/>
          </p:nvPr>
        </p:nvSpPr>
        <p:spPr/>
        <p:txBody>
          <a:bodyPr/>
          <a:lstStyle/>
          <a:p>
            <a:pPr rtl="0"/>
            <a:fld id="{2E6DE88F-1F85-4A27-9D34-D74A50E7B0DA}" type="slidenum">
              <a:rPr lang="fr-FR" noProof="0" smtClean="0"/>
              <a:t>54</a:t>
            </a:fld>
            <a:endParaRPr lang="fr-FR" noProof="0" dirty="0"/>
          </a:p>
        </p:txBody>
      </p:sp>
    </p:spTree>
    <p:extLst>
      <p:ext uri="{BB962C8B-B14F-4D97-AF65-F5344CB8AC3E}">
        <p14:creationId xmlns:p14="http://schemas.microsoft.com/office/powerpoint/2010/main" val="23718429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01B2EC-370E-DFA5-3B0B-B00BE588F63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ECBB8B2-E334-BB5C-3C19-1391221785D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5FB040E-2760-BC1E-BEBD-6300C15C399B}"/>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7B42B2B8-B521-7F6A-C5E8-F04EFEA375D5}"/>
              </a:ext>
            </a:extLst>
          </p:cNvPr>
          <p:cNvSpPr>
            <a:spLocks noGrp="1"/>
          </p:cNvSpPr>
          <p:nvPr>
            <p:ph type="sldNum" sz="quarter" idx="5"/>
          </p:nvPr>
        </p:nvSpPr>
        <p:spPr/>
        <p:txBody>
          <a:bodyPr/>
          <a:lstStyle/>
          <a:p>
            <a:pPr rtl="0"/>
            <a:fld id="{2E6DE88F-1F85-4A27-9D34-D74A50E7B0DA}" type="slidenum">
              <a:rPr lang="fr-FR" noProof="0" smtClean="0"/>
              <a:t>55</a:t>
            </a:fld>
            <a:endParaRPr lang="fr-FR" noProof="0" dirty="0"/>
          </a:p>
        </p:txBody>
      </p:sp>
    </p:spTree>
    <p:extLst>
      <p:ext uri="{BB962C8B-B14F-4D97-AF65-F5344CB8AC3E}">
        <p14:creationId xmlns:p14="http://schemas.microsoft.com/office/powerpoint/2010/main" val="22747817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D57C75-9758-0551-3CEA-DC7F7DF48CB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D9268C4-A60E-C07B-26B8-C4DFDF69759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FFEDA58-4BD0-A374-DB39-206846FE6333}"/>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8C483B36-7B67-974B-AC65-31C1D2F94D35}"/>
              </a:ext>
            </a:extLst>
          </p:cNvPr>
          <p:cNvSpPr>
            <a:spLocks noGrp="1"/>
          </p:cNvSpPr>
          <p:nvPr>
            <p:ph type="sldNum" sz="quarter" idx="5"/>
          </p:nvPr>
        </p:nvSpPr>
        <p:spPr/>
        <p:txBody>
          <a:bodyPr/>
          <a:lstStyle/>
          <a:p>
            <a:pPr rtl="0"/>
            <a:fld id="{2E6DE88F-1F85-4A27-9D34-D74A50E7B0DA}" type="slidenum">
              <a:rPr lang="fr-FR" noProof="0" smtClean="0"/>
              <a:t>56</a:t>
            </a:fld>
            <a:endParaRPr lang="fr-FR" noProof="0" dirty="0"/>
          </a:p>
        </p:txBody>
      </p:sp>
    </p:spTree>
    <p:extLst>
      <p:ext uri="{BB962C8B-B14F-4D97-AF65-F5344CB8AC3E}">
        <p14:creationId xmlns:p14="http://schemas.microsoft.com/office/powerpoint/2010/main" val="10374102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3A0409-634D-8EBA-4133-1C373F4AD0B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28A3498-076A-3BF7-A1C7-70C78DAD531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A3F21DE-44D1-156C-5B9D-FDDB148D3B4A}"/>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6B3FD423-2D71-2808-0B04-4447187FEBF9}"/>
              </a:ext>
            </a:extLst>
          </p:cNvPr>
          <p:cNvSpPr>
            <a:spLocks noGrp="1"/>
          </p:cNvSpPr>
          <p:nvPr>
            <p:ph type="sldNum" sz="quarter" idx="10"/>
          </p:nvPr>
        </p:nvSpPr>
        <p:spPr/>
        <p:txBody>
          <a:bodyPr/>
          <a:lstStyle/>
          <a:p>
            <a:pPr rtl="0"/>
            <a:fld id="{2E6DE88F-1F85-4A27-9D34-D74A50E7B0DA}" type="slidenum">
              <a:rPr lang="fr-FR" smtClean="0"/>
              <a:t>57</a:t>
            </a:fld>
            <a:endParaRPr lang="fr-FR" dirty="0"/>
          </a:p>
        </p:txBody>
      </p:sp>
    </p:spTree>
    <p:extLst>
      <p:ext uri="{BB962C8B-B14F-4D97-AF65-F5344CB8AC3E}">
        <p14:creationId xmlns:p14="http://schemas.microsoft.com/office/powerpoint/2010/main" val="36532423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D41EA7-FA60-7D65-EFCB-91EAB4ABA54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498A4CA-C41E-E234-86DB-01EBA3BDB92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92669E4-BEAC-0C38-A021-058575B45809}"/>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36F2DAF4-EB12-B41C-A455-6754E8CA1B39}"/>
              </a:ext>
            </a:extLst>
          </p:cNvPr>
          <p:cNvSpPr>
            <a:spLocks noGrp="1"/>
          </p:cNvSpPr>
          <p:nvPr>
            <p:ph type="sldNum" sz="quarter" idx="5"/>
          </p:nvPr>
        </p:nvSpPr>
        <p:spPr/>
        <p:txBody>
          <a:bodyPr/>
          <a:lstStyle/>
          <a:p>
            <a:pPr rtl="0"/>
            <a:fld id="{2E6DE88F-1F85-4A27-9D34-D74A50E7B0DA}" type="slidenum">
              <a:rPr lang="fr-FR" noProof="0" smtClean="0"/>
              <a:t>58</a:t>
            </a:fld>
            <a:endParaRPr lang="fr-FR" noProof="0" dirty="0"/>
          </a:p>
        </p:txBody>
      </p:sp>
    </p:spTree>
    <p:extLst>
      <p:ext uri="{BB962C8B-B14F-4D97-AF65-F5344CB8AC3E}">
        <p14:creationId xmlns:p14="http://schemas.microsoft.com/office/powerpoint/2010/main" val="7920984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A86554-A24C-B480-0F9E-5FCF632AFF9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B355F3F-57F2-D18D-389F-A4F035153967}"/>
              </a:ext>
            </a:extLst>
          </p:cNvPr>
          <p:cNvSpPr>
            <a:spLocks noGrp="1" noRot="1" noChangeAspect="1"/>
          </p:cNvSpPr>
          <p:nvPr>
            <p:ph type="sldImg"/>
          </p:nvPr>
        </p:nvSpPr>
        <p:spPr/>
      </p:sp>
      <p:sp>
        <p:nvSpPr>
          <p:cNvPr id="3" name="Espace réservé des commentaires 2">
            <a:extLst>
              <a:ext uri="{FF2B5EF4-FFF2-40B4-BE49-F238E27FC236}">
                <a16:creationId xmlns:a16="http://schemas.microsoft.com/office/drawing/2014/main" id="{E55BFA23-5039-4F83-6E5A-0C0894518F2C}"/>
              </a:ext>
            </a:extLst>
          </p:cNvPr>
          <p:cNvSpPr>
            <a:spLocks noGrp="1"/>
          </p:cNvSpPr>
          <p:nvPr>
            <p:ph type="body" idx="1"/>
          </p:nvPr>
        </p:nvSpPr>
        <p:spPr/>
        <p:txBody>
          <a:bodyPr rtlCol="0"/>
          <a:lstStyle/>
          <a:p>
            <a:pPr rtl="0"/>
            <a:endParaRPr lang="fr-FR" dirty="0"/>
          </a:p>
        </p:txBody>
      </p:sp>
      <p:sp>
        <p:nvSpPr>
          <p:cNvPr id="4" name="Espace réservé du numéro de diapositive 3">
            <a:extLst>
              <a:ext uri="{FF2B5EF4-FFF2-40B4-BE49-F238E27FC236}">
                <a16:creationId xmlns:a16="http://schemas.microsoft.com/office/drawing/2014/main" id="{333CDD15-AC28-69D5-BD79-19DAB063D117}"/>
              </a:ext>
            </a:extLst>
          </p:cNvPr>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33AEA074-24A7-4657-AE02-A51F68EA6AA2}" type="slidenum">
              <a:rPr kumimoji="0" lang="fr-FR" sz="1200" b="0" i="0" u="none" strike="noStrike" kern="1200" cap="none" spc="0" normalizeH="0" baseline="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fr-FR" sz="1200" b="0" i="0" u="none" strike="noStrike" kern="1200" cap="none" spc="0" normalizeH="0" baseline="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42692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575611-2799-C1C0-8AAD-487D094A8FB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D6A3AAC-345F-AB14-9849-1BB4897BB07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5A1C136-023E-80D9-237A-6025D29C9896}"/>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2F0F89D8-F7BD-969B-F95D-6A02700F8970}"/>
              </a:ext>
            </a:extLst>
          </p:cNvPr>
          <p:cNvSpPr>
            <a:spLocks noGrp="1"/>
          </p:cNvSpPr>
          <p:nvPr>
            <p:ph type="sldNum" sz="quarter" idx="5"/>
          </p:nvPr>
        </p:nvSpPr>
        <p:spPr/>
        <p:txBody>
          <a:bodyPr/>
          <a:lstStyle/>
          <a:p>
            <a:pPr rtl="0"/>
            <a:fld id="{2E6DE88F-1F85-4A27-9D34-D74A50E7B0DA}" type="slidenum">
              <a:rPr lang="fr-FR" noProof="0" smtClean="0"/>
              <a:t>59</a:t>
            </a:fld>
            <a:endParaRPr lang="fr-FR" noProof="0" dirty="0"/>
          </a:p>
        </p:txBody>
      </p:sp>
    </p:spTree>
    <p:extLst>
      <p:ext uri="{BB962C8B-B14F-4D97-AF65-F5344CB8AC3E}">
        <p14:creationId xmlns:p14="http://schemas.microsoft.com/office/powerpoint/2010/main" val="23485875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9E89C4-F798-1026-0EC8-89743982109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0EE1D5C-3128-E4FD-A15C-6F568DA7F93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CF14A01-BF94-E96F-3429-A596030EEF2F}"/>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65C0A1F7-42A4-467D-F112-257C94DB1395}"/>
              </a:ext>
            </a:extLst>
          </p:cNvPr>
          <p:cNvSpPr>
            <a:spLocks noGrp="1"/>
          </p:cNvSpPr>
          <p:nvPr>
            <p:ph type="sldNum" sz="quarter" idx="5"/>
          </p:nvPr>
        </p:nvSpPr>
        <p:spPr/>
        <p:txBody>
          <a:bodyPr/>
          <a:lstStyle/>
          <a:p>
            <a:pPr rtl="0"/>
            <a:fld id="{2E6DE88F-1F85-4A27-9D34-D74A50E7B0DA}" type="slidenum">
              <a:rPr lang="fr-FR" noProof="0" smtClean="0"/>
              <a:t>60</a:t>
            </a:fld>
            <a:endParaRPr lang="fr-FR" noProof="0" dirty="0"/>
          </a:p>
        </p:txBody>
      </p:sp>
    </p:spTree>
    <p:extLst>
      <p:ext uri="{BB962C8B-B14F-4D97-AF65-F5344CB8AC3E}">
        <p14:creationId xmlns:p14="http://schemas.microsoft.com/office/powerpoint/2010/main" val="6920690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98B833-877B-B42F-CAAD-A5663A77071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EFF9412-9B26-DE5E-3B9E-BB741E5330BE}"/>
              </a:ext>
            </a:extLst>
          </p:cNvPr>
          <p:cNvSpPr>
            <a:spLocks noGrp="1" noRot="1" noChangeAspect="1"/>
          </p:cNvSpPr>
          <p:nvPr>
            <p:ph type="sldImg"/>
          </p:nvPr>
        </p:nvSpPr>
        <p:spPr/>
      </p:sp>
      <p:sp>
        <p:nvSpPr>
          <p:cNvPr id="3" name="Espace réservé des commentaires 2">
            <a:extLst>
              <a:ext uri="{FF2B5EF4-FFF2-40B4-BE49-F238E27FC236}">
                <a16:creationId xmlns:a16="http://schemas.microsoft.com/office/drawing/2014/main" id="{61CD7C2C-8227-C7D0-7E00-D60F737C9E83}"/>
              </a:ext>
            </a:extLst>
          </p:cNvPr>
          <p:cNvSpPr>
            <a:spLocks noGrp="1"/>
          </p:cNvSpPr>
          <p:nvPr>
            <p:ph type="body" idx="1"/>
          </p:nvPr>
        </p:nvSpPr>
        <p:spPr/>
        <p:txBody>
          <a:bodyPr rtlCol="0"/>
          <a:lstStyle/>
          <a:p>
            <a:pPr rtl="0"/>
            <a:endParaRPr lang="fr-FR" dirty="0"/>
          </a:p>
        </p:txBody>
      </p:sp>
      <p:sp>
        <p:nvSpPr>
          <p:cNvPr id="4" name="Espace réservé du numéro de diapositive 3">
            <a:extLst>
              <a:ext uri="{FF2B5EF4-FFF2-40B4-BE49-F238E27FC236}">
                <a16:creationId xmlns:a16="http://schemas.microsoft.com/office/drawing/2014/main" id="{3C7B428C-72DE-4849-8790-2A79974BEBD8}"/>
              </a:ext>
            </a:extLst>
          </p:cNvPr>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33AEA074-24A7-4657-AE02-A51F68EA6AA2}" type="slidenum">
              <a:rPr kumimoji="0" lang="fr-FR" sz="1200" b="0" i="0" u="none" strike="noStrike" kern="1200" cap="none" spc="0" normalizeH="0" baseline="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fr-FR" sz="1200" b="0" i="0" u="none" strike="noStrike" kern="1200" cap="none" spc="0" normalizeH="0" baseline="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53765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rtl="0"/>
            <a:fld id="{2E6DE88F-1F85-4A27-9D34-D74A50E7B0DA}" type="slidenum">
              <a:rPr lang="fr-FR" smtClean="0"/>
              <a:t>4</a:t>
            </a:fld>
            <a:endParaRPr lang="fr-FR" dirty="0"/>
          </a:p>
        </p:txBody>
      </p:sp>
    </p:spTree>
    <p:extLst>
      <p:ext uri="{BB962C8B-B14F-4D97-AF65-F5344CB8AC3E}">
        <p14:creationId xmlns:p14="http://schemas.microsoft.com/office/powerpoint/2010/main" val="9619020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CDA7B7-2E3B-BEC8-E29F-F3699FC5806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B3ED7D2-448B-1EB1-405C-2C6EA371621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65107F4-61B6-9DBE-ACC6-9F6C4E389980}"/>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94B86B64-CEC0-60E3-2ADC-CF8E6BF9D1B3}"/>
              </a:ext>
            </a:extLst>
          </p:cNvPr>
          <p:cNvSpPr>
            <a:spLocks noGrp="1"/>
          </p:cNvSpPr>
          <p:nvPr>
            <p:ph type="sldNum" sz="quarter" idx="10"/>
          </p:nvPr>
        </p:nvSpPr>
        <p:spPr/>
        <p:txBody>
          <a:bodyPr/>
          <a:lstStyle/>
          <a:p>
            <a:pPr rtl="0"/>
            <a:fld id="{2E6DE88F-1F85-4A27-9D34-D74A50E7B0DA}" type="slidenum">
              <a:rPr lang="fr-FR" smtClean="0"/>
              <a:t>16</a:t>
            </a:fld>
            <a:endParaRPr lang="fr-FR" dirty="0"/>
          </a:p>
        </p:txBody>
      </p:sp>
    </p:spTree>
    <p:extLst>
      <p:ext uri="{BB962C8B-B14F-4D97-AF65-F5344CB8AC3E}">
        <p14:creationId xmlns:p14="http://schemas.microsoft.com/office/powerpoint/2010/main" val="42750563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4A46E2-8717-C832-F0A9-8D26F848AAA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75D11BC-345D-6740-946D-DA9B220AD09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FAA3E0E-2B44-18DA-B5C9-8812548AC579}"/>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E8E1E59D-4150-6AFE-A576-97C95DEC4A10}"/>
              </a:ext>
            </a:extLst>
          </p:cNvPr>
          <p:cNvSpPr>
            <a:spLocks noGrp="1"/>
          </p:cNvSpPr>
          <p:nvPr>
            <p:ph type="sldNum" sz="quarter" idx="10"/>
          </p:nvPr>
        </p:nvSpPr>
        <p:spPr/>
        <p:txBody>
          <a:bodyPr/>
          <a:lstStyle/>
          <a:p>
            <a:pPr rtl="0"/>
            <a:fld id="{2E6DE88F-1F85-4A27-9D34-D74A50E7B0DA}" type="slidenum">
              <a:rPr lang="fr-FR" smtClean="0"/>
              <a:t>26</a:t>
            </a:fld>
            <a:endParaRPr lang="fr-FR" dirty="0"/>
          </a:p>
        </p:txBody>
      </p:sp>
    </p:spTree>
    <p:extLst>
      <p:ext uri="{BB962C8B-B14F-4D97-AF65-F5344CB8AC3E}">
        <p14:creationId xmlns:p14="http://schemas.microsoft.com/office/powerpoint/2010/main" val="42497984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1D3E76-C214-A303-C237-2B1EF3E2C31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3C64187-74F2-D389-8F3E-16CCD497755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C80C0AB-087D-CF92-E09A-0129A53CA4F1}"/>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3376B325-4952-8CBD-771E-AD60D6DFF160}"/>
              </a:ext>
            </a:extLst>
          </p:cNvPr>
          <p:cNvSpPr>
            <a:spLocks noGrp="1"/>
          </p:cNvSpPr>
          <p:nvPr>
            <p:ph type="sldNum" sz="quarter" idx="10"/>
          </p:nvPr>
        </p:nvSpPr>
        <p:spPr/>
        <p:txBody>
          <a:bodyPr/>
          <a:lstStyle/>
          <a:p>
            <a:pPr rtl="0"/>
            <a:fld id="{2E6DE88F-1F85-4A27-9D34-D74A50E7B0DA}" type="slidenum">
              <a:rPr lang="fr-FR" smtClean="0"/>
              <a:t>30</a:t>
            </a:fld>
            <a:endParaRPr lang="fr-FR" dirty="0"/>
          </a:p>
        </p:txBody>
      </p:sp>
    </p:spTree>
    <p:extLst>
      <p:ext uri="{BB962C8B-B14F-4D97-AF65-F5344CB8AC3E}">
        <p14:creationId xmlns:p14="http://schemas.microsoft.com/office/powerpoint/2010/main" val="12066605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08FA07-1950-1E1E-3BBE-266A7B8DE94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CE05240-3FF4-7982-A40B-7ABBE6AD430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DF4FAA4-82B4-9536-7F00-F5F46A1C6838}"/>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28C53221-868B-8E9F-BC64-E2B494B6E099}"/>
              </a:ext>
            </a:extLst>
          </p:cNvPr>
          <p:cNvSpPr>
            <a:spLocks noGrp="1"/>
          </p:cNvSpPr>
          <p:nvPr>
            <p:ph type="sldNum" sz="quarter" idx="10"/>
          </p:nvPr>
        </p:nvSpPr>
        <p:spPr/>
        <p:txBody>
          <a:bodyPr/>
          <a:lstStyle/>
          <a:p>
            <a:pPr rtl="0"/>
            <a:fld id="{2E6DE88F-1F85-4A27-9D34-D74A50E7B0DA}" type="slidenum">
              <a:rPr lang="fr-FR" smtClean="0"/>
              <a:t>36</a:t>
            </a:fld>
            <a:endParaRPr lang="fr-FR" dirty="0"/>
          </a:p>
        </p:txBody>
      </p:sp>
    </p:spTree>
    <p:extLst>
      <p:ext uri="{BB962C8B-B14F-4D97-AF65-F5344CB8AC3E}">
        <p14:creationId xmlns:p14="http://schemas.microsoft.com/office/powerpoint/2010/main" val="27283481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rtl="0"/>
            <a:fld id="{2E6DE88F-1F85-4A27-9D34-D74A50E7B0DA}" type="slidenum">
              <a:rPr lang="fr-FR" noProof="0" smtClean="0"/>
              <a:t>48</a:t>
            </a:fld>
            <a:endParaRPr lang="fr-FR" noProof="0" dirty="0"/>
          </a:p>
        </p:txBody>
      </p:sp>
    </p:spTree>
    <p:extLst>
      <p:ext uri="{BB962C8B-B14F-4D97-AF65-F5344CB8AC3E}">
        <p14:creationId xmlns:p14="http://schemas.microsoft.com/office/powerpoint/2010/main" val="33383809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370693" y="1769540"/>
            <a:ext cx="9440034" cy="1828801"/>
          </a:xfrm>
        </p:spPr>
        <p:txBody>
          <a:bodyPr rtlCol="0" anchor="b">
            <a:normAutofit/>
          </a:bodyPr>
          <a:lstStyle>
            <a:lvl1pPr algn="ctr">
              <a:defRPr sz="5400"/>
            </a:lvl1pPr>
          </a:lstStyle>
          <a:p>
            <a:pPr rtl="0"/>
            <a:r>
              <a:rPr lang="fr-FR" noProof="0"/>
              <a:t>Modifiez le style du titre</a:t>
            </a:r>
            <a:endParaRPr lang="fr-FR" noProof="0" dirty="0"/>
          </a:p>
        </p:txBody>
      </p:sp>
      <p:sp>
        <p:nvSpPr>
          <p:cNvPr id="3" name="Sous-titre 2"/>
          <p:cNvSpPr>
            <a:spLocks noGrp="1"/>
          </p:cNvSpPr>
          <p:nvPr>
            <p:ph type="subTitle" idx="1"/>
          </p:nvPr>
        </p:nvSpPr>
        <p:spPr>
          <a:xfrm>
            <a:off x="1370693" y="3773489"/>
            <a:ext cx="9440034" cy="1049867"/>
          </a:xfrm>
        </p:spPr>
        <p:txBody>
          <a:bodyPr rtlCol="0"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fr-FR" noProof="0"/>
              <a:t>Modifiez le style des sous-titres du masque</a:t>
            </a:r>
            <a:endParaRPr lang="fr-FR" noProof="0" dirty="0"/>
          </a:p>
        </p:txBody>
      </p:sp>
      <p:sp>
        <p:nvSpPr>
          <p:cNvPr id="4" name="Espace réservé de la date 3"/>
          <p:cNvSpPr>
            <a:spLocks noGrp="1"/>
          </p:cNvSpPr>
          <p:nvPr>
            <p:ph type="dt" sz="half" idx="10"/>
          </p:nvPr>
        </p:nvSpPr>
        <p:spPr/>
        <p:txBody>
          <a:bodyPr rtlCol="0"/>
          <a:lstStyle/>
          <a:p>
            <a:pPr rtl="0"/>
            <a:fld id="{95220AFC-4747-4500-A8C7-A10B7DCF6892}" type="datetime1">
              <a:rPr lang="fr-FR" noProof="0" smtClean="0"/>
              <a:t>02/09/2025</a:t>
            </a:fld>
            <a:endParaRPr lang="fr-FR" noProof="0" dirty="0"/>
          </a:p>
        </p:txBody>
      </p:sp>
      <p:sp>
        <p:nvSpPr>
          <p:cNvPr id="5" name="Espace réservé du pied de page 4"/>
          <p:cNvSpPr>
            <a:spLocks noGrp="1"/>
          </p:cNvSpPr>
          <p:nvPr>
            <p:ph type="ftr" sz="quarter" idx="11"/>
          </p:nvPr>
        </p:nvSpPr>
        <p:spPr/>
        <p:txBody>
          <a:bodyPr rtlCol="0"/>
          <a:lstStyle/>
          <a:p>
            <a:pPr rtl="0"/>
            <a:endParaRPr lang="fr-FR" noProof="0" dirty="0"/>
          </a:p>
        </p:txBody>
      </p:sp>
      <p:sp>
        <p:nvSpPr>
          <p:cNvPr id="6" name="Espace réservé du numéro de diapositive 5"/>
          <p:cNvSpPr>
            <a:spLocks noGrp="1"/>
          </p:cNvSpPr>
          <p:nvPr>
            <p:ph type="sldNum" sz="quarter" idx="12"/>
          </p:nvPr>
        </p:nvSpPr>
        <p:spPr/>
        <p:txBody>
          <a:bodyPr rtlCol="0"/>
          <a:lstStyle/>
          <a:p>
            <a:pPr rtl="0"/>
            <a:fld id="{3A98EE3D-8CD1-4C3F-BD1C-C98C9596463C}" type="slidenum">
              <a:rPr lang="fr-FR" noProof="0" smtClean="0"/>
              <a:pPr/>
              <a:t>‹N°›</a:t>
            </a:fld>
            <a:endParaRPr lang="fr-FR" noProof="0" dirty="0"/>
          </a:p>
        </p:txBody>
      </p:sp>
    </p:spTree>
    <p:extLst>
      <p:ext uri="{BB962C8B-B14F-4D97-AF65-F5344CB8AC3E}">
        <p14:creationId xmlns:p14="http://schemas.microsoft.com/office/powerpoint/2010/main" val="21507467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pic>
        <p:nvPicPr>
          <p:cNvPr id="16" name="Image 15" descr="Slate-V2-HD-panoPhotoInset.png">
            <a:extLst>
              <a:ext uri="{FF2B5EF4-FFF2-40B4-BE49-F238E27FC236}">
                <a16:creationId xmlns:a16="http://schemas.microsoft.com/office/drawing/2014/main" id="{CE39118B-B3AD-4BD4-BA22-DEFF4E76C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re 1"/>
          <p:cNvSpPr>
            <a:spLocks noGrp="1"/>
          </p:cNvSpPr>
          <p:nvPr>
            <p:ph type="title"/>
          </p:nvPr>
        </p:nvSpPr>
        <p:spPr>
          <a:xfrm>
            <a:off x="913806" y="4565255"/>
            <a:ext cx="10355326" cy="543472"/>
          </a:xfrm>
        </p:spPr>
        <p:txBody>
          <a:bodyPr rtlCol="0" anchor="b">
            <a:normAutofit/>
          </a:bodyPr>
          <a:lstStyle>
            <a:lvl1pPr algn="ctr">
              <a:defRPr sz="2800"/>
            </a:lvl1pPr>
          </a:lstStyle>
          <a:p>
            <a:pPr rtl="0"/>
            <a:r>
              <a:rPr lang="fr-FR" noProof="0"/>
              <a:t>Modifiez le style du titre</a:t>
            </a:r>
            <a:endParaRPr lang="fr-FR" noProof="0" dirty="0"/>
          </a:p>
        </p:txBody>
      </p:sp>
      <p:sp>
        <p:nvSpPr>
          <p:cNvPr id="3" name="Espace réservé d’image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rtlCol="0"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fr-FR" noProof="0"/>
              <a:t>Cliquez sur l'icône pour ajouter une image</a:t>
            </a:r>
            <a:endParaRPr lang="fr-FR" noProof="0" dirty="0"/>
          </a:p>
        </p:txBody>
      </p:sp>
      <p:sp>
        <p:nvSpPr>
          <p:cNvPr id="4" name="Espace réservé du texte 3"/>
          <p:cNvSpPr>
            <a:spLocks noGrp="1"/>
          </p:cNvSpPr>
          <p:nvPr>
            <p:ph type="body" sz="half" idx="2"/>
          </p:nvPr>
        </p:nvSpPr>
        <p:spPr>
          <a:xfrm>
            <a:off x="913795" y="5247728"/>
            <a:ext cx="10353762" cy="543472"/>
          </a:xfrm>
        </p:spPr>
        <p:txBody>
          <a:bodyPr rtlCol="0"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fr-FR" noProof="0"/>
              <a:t>Cliquez pour modifier les styles du texte du masque</a:t>
            </a:r>
          </a:p>
        </p:txBody>
      </p:sp>
      <p:sp>
        <p:nvSpPr>
          <p:cNvPr id="5" name="Espace réservé de la date 4"/>
          <p:cNvSpPr>
            <a:spLocks noGrp="1"/>
          </p:cNvSpPr>
          <p:nvPr>
            <p:ph type="dt" sz="half" idx="10"/>
          </p:nvPr>
        </p:nvSpPr>
        <p:spPr/>
        <p:txBody>
          <a:bodyPr rtlCol="0"/>
          <a:lstStyle/>
          <a:p>
            <a:pPr rtl="0"/>
            <a:fld id="{E6A0542B-C18D-4D58-B9F4-F1C967D21EB7}" type="datetime1">
              <a:rPr lang="fr-FR" noProof="0" smtClean="0"/>
              <a:t>02/09/2025</a:t>
            </a:fld>
            <a:endParaRPr lang="fr-FR" noProof="0" dirty="0"/>
          </a:p>
        </p:txBody>
      </p:sp>
      <p:sp>
        <p:nvSpPr>
          <p:cNvPr id="6" name="Espace réservé du pied de page 5"/>
          <p:cNvSpPr>
            <a:spLocks noGrp="1"/>
          </p:cNvSpPr>
          <p:nvPr>
            <p:ph type="ftr" sz="quarter" idx="11"/>
          </p:nvPr>
        </p:nvSpPr>
        <p:spPr/>
        <p:txBody>
          <a:bodyPr rtlCol="0"/>
          <a:lstStyle/>
          <a:p>
            <a:pPr rtl="0"/>
            <a:endParaRPr lang="fr-FR" noProof="0" dirty="0"/>
          </a:p>
        </p:txBody>
      </p:sp>
      <p:sp>
        <p:nvSpPr>
          <p:cNvPr id="7" name="Espace réservé du numéro de diapositive 6"/>
          <p:cNvSpPr>
            <a:spLocks noGrp="1"/>
          </p:cNvSpPr>
          <p:nvPr>
            <p:ph type="sldNum" sz="quarter" idx="12"/>
          </p:nvPr>
        </p:nvSpPr>
        <p:spPr/>
        <p:txBody>
          <a:bodyPr rtlCol="0"/>
          <a:lstStyle/>
          <a:p>
            <a:pPr rtl="0"/>
            <a:fld id="{3A98EE3D-8CD1-4C3F-BD1C-C98C9596463C}" type="slidenum">
              <a:rPr lang="fr-FR" noProof="0" smtClean="0"/>
              <a:t>‹N°›</a:t>
            </a:fld>
            <a:endParaRPr lang="fr-FR" noProof="0" dirty="0"/>
          </a:p>
        </p:txBody>
      </p:sp>
    </p:spTree>
    <p:extLst>
      <p:ext uri="{BB962C8B-B14F-4D97-AF65-F5344CB8AC3E}">
        <p14:creationId xmlns:p14="http://schemas.microsoft.com/office/powerpoint/2010/main" val="10095022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re 1"/>
          <p:cNvSpPr>
            <a:spLocks noGrp="1"/>
          </p:cNvSpPr>
          <p:nvPr>
            <p:ph type="title"/>
          </p:nvPr>
        </p:nvSpPr>
        <p:spPr>
          <a:xfrm>
            <a:off x="913795" y="608437"/>
            <a:ext cx="10353762" cy="3534344"/>
          </a:xfrm>
        </p:spPr>
        <p:txBody>
          <a:bodyPr rtlCol="0" anchor="ctr">
            <a:normAutofit/>
          </a:bodyPr>
          <a:lstStyle>
            <a:lvl1pPr>
              <a:defRPr sz="4000"/>
            </a:lvl1pPr>
          </a:lstStyle>
          <a:p>
            <a:pPr rtl="0"/>
            <a:r>
              <a:rPr lang="fr-FR" noProof="0"/>
              <a:t>Modifiez le style du titre</a:t>
            </a:r>
            <a:endParaRPr lang="fr-FR" noProof="0" dirty="0"/>
          </a:p>
        </p:txBody>
      </p:sp>
      <p:sp>
        <p:nvSpPr>
          <p:cNvPr id="4" name="Espace réservé du texte 3"/>
          <p:cNvSpPr>
            <a:spLocks noGrp="1"/>
          </p:cNvSpPr>
          <p:nvPr>
            <p:ph type="body" sz="half" idx="2"/>
          </p:nvPr>
        </p:nvSpPr>
        <p:spPr>
          <a:xfrm>
            <a:off x="913794" y="4295180"/>
            <a:ext cx="10353763" cy="1501826"/>
          </a:xfrm>
        </p:spPr>
        <p:txBody>
          <a:bodyPr rtlCol="0"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fr-FR" noProof="0"/>
              <a:t>Cliquez pour modifier les styles du texte du masque</a:t>
            </a:r>
          </a:p>
        </p:txBody>
      </p:sp>
      <p:sp>
        <p:nvSpPr>
          <p:cNvPr id="5" name="Espace réservé de la date 4"/>
          <p:cNvSpPr>
            <a:spLocks noGrp="1"/>
          </p:cNvSpPr>
          <p:nvPr>
            <p:ph type="dt" sz="half" idx="10"/>
          </p:nvPr>
        </p:nvSpPr>
        <p:spPr/>
        <p:txBody>
          <a:bodyPr rtlCol="0"/>
          <a:lstStyle/>
          <a:p>
            <a:pPr rtl="0"/>
            <a:fld id="{9584237C-71E1-407D-8A95-5D0DA132D162}" type="datetime1">
              <a:rPr lang="fr-FR" noProof="0" smtClean="0"/>
              <a:t>02/09/2025</a:t>
            </a:fld>
            <a:endParaRPr lang="fr-FR" noProof="0" dirty="0"/>
          </a:p>
        </p:txBody>
      </p:sp>
      <p:sp>
        <p:nvSpPr>
          <p:cNvPr id="6" name="Espace réservé du pied de page 5"/>
          <p:cNvSpPr>
            <a:spLocks noGrp="1"/>
          </p:cNvSpPr>
          <p:nvPr>
            <p:ph type="ftr" sz="quarter" idx="11"/>
          </p:nvPr>
        </p:nvSpPr>
        <p:spPr/>
        <p:txBody>
          <a:bodyPr rtlCol="0"/>
          <a:lstStyle/>
          <a:p>
            <a:pPr rtl="0"/>
            <a:endParaRPr lang="fr-FR" noProof="0" dirty="0"/>
          </a:p>
        </p:txBody>
      </p:sp>
      <p:sp>
        <p:nvSpPr>
          <p:cNvPr id="7" name="Espace réservé du numéro de diapositive 6"/>
          <p:cNvSpPr>
            <a:spLocks noGrp="1"/>
          </p:cNvSpPr>
          <p:nvPr>
            <p:ph type="sldNum" sz="quarter" idx="12"/>
          </p:nvPr>
        </p:nvSpPr>
        <p:spPr/>
        <p:txBody>
          <a:bodyPr rtlCol="0"/>
          <a:lstStyle/>
          <a:p>
            <a:pPr rtl="0"/>
            <a:fld id="{3A98EE3D-8CD1-4C3F-BD1C-C98C9596463C}" type="slidenum">
              <a:rPr lang="fr-FR" noProof="0" smtClean="0"/>
              <a:t>‹N°›</a:t>
            </a:fld>
            <a:endParaRPr lang="fr-FR" noProof="0" dirty="0"/>
          </a:p>
        </p:txBody>
      </p:sp>
    </p:spTree>
    <p:extLst>
      <p:ext uri="{BB962C8B-B14F-4D97-AF65-F5344CB8AC3E}">
        <p14:creationId xmlns:p14="http://schemas.microsoft.com/office/powerpoint/2010/main" val="1053850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446212" y="609600"/>
            <a:ext cx="9302752" cy="2992904"/>
          </a:xfrm>
        </p:spPr>
        <p:txBody>
          <a:bodyPr rtlCol="0" anchor="ctr">
            <a:normAutofit/>
          </a:bodyPr>
          <a:lstStyle>
            <a:lvl1pPr>
              <a:defRPr sz="3600"/>
            </a:lvl1pPr>
          </a:lstStyle>
          <a:p>
            <a:pPr rtl="0"/>
            <a:r>
              <a:rPr lang="fr-FR" noProof="0"/>
              <a:t>Modifiez le style du titre</a:t>
            </a:r>
            <a:endParaRPr lang="fr-FR" noProof="0" dirty="0"/>
          </a:p>
        </p:txBody>
      </p:sp>
      <p:sp>
        <p:nvSpPr>
          <p:cNvPr id="12" name="Espace réservé du texte 3"/>
          <p:cNvSpPr>
            <a:spLocks noGrp="1"/>
          </p:cNvSpPr>
          <p:nvPr>
            <p:ph type="body" sz="half" idx="13"/>
          </p:nvPr>
        </p:nvSpPr>
        <p:spPr>
          <a:xfrm>
            <a:off x="1720644" y="3610032"/>
            <a:ext cx="8752299" cy="532749"/>
          </a:xfrm>
        </p:spPr>
        <p:txBody>
          <a:bodyPr rtlCol="0"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fr-FR" noProof="0"/>
              <a:t>Cliquez pour modifier les styles du texte du masque</a:t>
            </a:r>
          </a:p>
        </p:txBody>
      </p:sp>
      <p:sp>
        <p:nvSpPr>
          <p:cNvPr id="4" name="Espace réservé du texte 3"/>
          <p:cNvSpPr>
            <a:spLocks noGrp="1"/>
          </p:cNvSpPr>
          <p:nvPr>
            <p:ph type="body" sz="half" idx="2"/>
          </p:nvPr>
        </p:nvSpPr>
        <p:spPr>
          <a:xfrm>
            <a:off x="913794" y="4304353"/>
            <a:ext cx="10353763" cy="1489496"/>
          </a:xfrm>
        </p:spPr>
        <p:txBody>
          <a:bodyPr rtlCol="0"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fr-FR" noProof="0"/>
              <a:t>Cliquez pour modifier les styles du texte du masque</a:t>
            </a:r>
          </a:p>
        </p:txBody>
      </p:sp>
      <p:sp>
        <p:nvSpPr>
          <p:cNvPr id="5" name="Espace réservé de la date 4"/>
          <p:cNvSpPr>
            <a:spLocks noGrp="1"/>
          </p:cNvSpPr>
          <p:nvPr>
            <p:ph type="dt" sz="half" idx="10"/>
          </p:nvPr>
        </p:nvSpPr>
        <p:spPr/>
        <p:txBody>
          <a:bodyPr rtlCol="0"/>
          <a:lstStyle/>
          <a:p>
            <a:pPr rtl="0"/>
            <a:fld id="{B597CC64-7194-4D10-B1B7-D418C059154B}" type="datetime1">
              <a:rPr lang="fr-FR" noProof="0" smtClean="0"/>
              <a:t>02/09/2025</a:t>
            </a:fld>
            <a:endParaRPr lang="fr-FR" noProof="0" dirty="0"/>
          </a:p>
        </p:txBody>
      </p:sp>
      <p:sp>
        <p:nvSpPr>
          <p:cNvPr id="6" name="Espace réservé du pied de page 5"/>
          <p:cNvSpPr>
            <a:spLocks noGrp="1"/>
          </p:cNvSpPr>
          <p:nvPr>
            <p:ph type="ftr" sz="quarter" idx="11"/>
          </p:nvPr>
        </p:nvSpPr>
        <p:spPr/>
        <p:txBody>
          <a:bodyPr rtlCol="0"/>
          <a:lstStyle/>
          <a:p>
            <a:pPr rtl="0"/>
            <a:endParaRPr lang="fr-FR" noProof="0" dirty="0"/>
          </a:p>
        </p:txBody>
      </p:sp>
      <p:sp>
        <p:nvSpPr>
          <p:cNvPr id="7" name="Espace réservé du numéro de diapositive 6"/>
          <p:cNvSpPr>
            <a:spLocks noGrp="1"/>
          </p:cNvSpPr>
          <p:nvPr>
            <p:ph type="sldNum" sz="quarter" idx="12"/>
          </p:nvPr>
        </p:nvSpPr>
        <p:spPr/>
        <p:txBody>
          <a:bodyPr rtlCol="0"/>
          <a:lstStyle/>
          <a:p>
            <a:pPr rtl="0"/>
            <a:fld id="{3A98EE3D-8CD1-4C3F-BD1C-C98C9596463C}" type="slidenum">
              <a:rPr lang="fr-FR" noProof="0" smtClean="0"/>
              <a:t>‹N°›</a:t>
            </a:fld>
            <a:endParaRPr lang="fr-FR" noProof="0" dirty="0"/>
          </a:p>
        </p:txBody>
      </p:sp>
      <p:sp>
        <p:nvSpPr>
          <p:cNvPr id="11" name="Zone de texte 10">
            <a:extLst>
              <a:ext uri="{FF2B5EF4-FFF2-40B4-BE49-F238E27FC236}">
                <a16:creationId xmlns:a16="http://schemas.microsoft.com/office/drawing/2014/main" id="{223F0D53-0705-41B7-8554-09D21E7807F9}"/>
              </a:ext>
            </a:extLst>
          </p:cNvPr>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rtl="0"/>
            <a:r>
              <a:rPr lang="fr-FR" sz="8000" noProof="0" dirty="0">
                <a:solidFill>
                  <a:schemeClr val="tx1"/>
                </a:solidFill>
                <a:effectLst/>
              </a:rPr>
              <a:t>“</a:t>
            </a:r>
          </a:p>
        </p:txBody>
      </p:sp>
      <p:sp>
        <p:nvSpPr>
          <p:cNvPr id="13" name="Zone de texte 12">
            <a:extLst>
              <a:ext uri="{FF2B5EF4-FFF2-40B4-BE49-F238E27FC236}">
                <a16:creationId xmlns:a16="http://schemas.microsoft.com/office/drawing/2014/main" id="{C7F647CD-0F1A-4BB3-89E0-A74F1E1B098D}"/>
              </a:ext>
            </a:extLst>
          </p:cNvPr>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rtl="0"/>
            <a:r>
              <a:rPr lang="fr-FR" sz="8000" noProof="0" dirty="0">
                <a:solidFill>
                  <a:schemeClr val="tx1"/>
                </a:solidFill>
                <a:effectLst/>
              </a:rPr>
              <a:t>”</a:t>
            </a:r>
          </a:p>
        </p:txBody>
      </p:sp>
    </p:spTree>
    <p:extLst>
      <p:ext uri="{BB962C8B-B14F-4D97-AF65-F5344CB8AC3E}">
        <p14:creationId xmlns:p14="http://schemas.microsoft.com/office/powerpoint/2010/main" val="27752911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professionnelle">
    <p:spTree>
      <p:nvGrpSpPr>
        <p:cNvPr id="1" name=""/>
        <p:cNvGrpSpPr/>
        <p:nvPr/>
      </p:nvGrpSpPr>
      <p:grpSpPr>
        <a:xfrm>
          <a:off x="0" y="0"/>
          <a:ext cx="0" cy="0"/>
          <a:chOff x="0" y="0"/>
          <a:chExt cx="0" cy="0"/>
        </a:xfrm>
      </p:grpSpPr>
      <p:sp>
        <p:nvSpPr>
          <p:cNvPr id="2" name="Titre 1"/>
          <p:cNvSpPr>
            <a:spLocks noGrp="1"/>
          </p:cNvSpPr>
          <p:nvPr>
            <p:ph type="title"/>
          </p:nvPr>
        </p:nvSpPr>
        <p:spPr>
          <a:xfrm>
            <a:off x="913794" y="2126942"/>
            <a:ext cx="10353763" cy="2511835"/>
          </a:xfrm>
        </p:spPr>
        <p:txBody>
          <a:bodyPr rtlCol="0" anchor="b"/>
          <a:lstStyle>
            <a:lvl1pPr>
              <a:defRPr sz="3200"/>
            </a:lvl1pPr>
          </a:lstStyle>
          <a:p>
            <a:pPr rtl="0"/>
            <a:r>
              <a:rPr lang="fr-FR" noProof="0"/>
              <a:t>Modifiez le style du titre</a:t>
            </a:r>
            <a:endParaRPr lang="fr-FR" noProof="0" dirty="0"/>
          </a:p>
        </p:txBody>
      </p:sp>
      <p:sp>
        <p:nvSpPr>
          <p:cNvPr id="4" name="Espace réservé du texte 3"/>
          <p:cNvSpPr>
            <a:spLocks noGrp="1"/>
          </p:cNvSpPr>
          <p:nvPr>
            <p:ph type="body" sz="half" idx="2"/>
          </p:nvPr>
        </p:nvSpPr>
        <p:spPr>
          <a:xfrm>
            <a:off x="913784" y="4650556"/>
            <a:ext cx="10352199" cy="1140644"/>
          </a:xfrm>
        </p:spPr>
        <p:txBody>
          <a:bodyPr rtlCol="0"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fr-FR" noProof="0"/>
              <a:t>Cliquez pour modifier les styles du texte du masque</a:t>
            </a:r>
          </a:p>
        </p:txBody>
      </p:sp>
      <p:sp>
        <p:nvSpPr>
          <p:cNvPr id="5" name="Espace réservé de la date 4"/>
          <p:cNvSpPr>
            <a:spLocks noGrp="1"/>
          </p:cNvSpPr>
          <p:nvPr>
            <p:ph type="dt" sz="half" idx="10"/>
          </p:nvPr>
        </p:nvSpPr>
        <p:spPr/>
        <p:txBody>
          <a:bodyPr rtlCol="0"/>
          <a:lstStyle/>
          <a:p>
            <a:pPr rtl="0"/>
            <a:fld id="{4B258E07-2681-4DDC-9761-F27D26D96DD2}" type="datetime1">
              <a:rPr lang="fr-FR" noProof="0" smtClean="0"/>
              <a:t>02/09/2025</a:t>
            </a:fld>
            <a:endParaRPr lang="fr-FR" noProof="0" dirty="0"/>
          </a:p>
        </p:txBody>
      </p:sp>
      <p:sp>
        <p:nvSpPr>
          <p:cNvPr id="6" name="Espace réservé du pied de page 5"/>
          <p:cNvSpPr>
            <a:spLocks noGrp="1"/>
          </p:cNvSpPr>
          <p:nvPr>
            <p:ph type="ftr" sz="quarter" idx="11"/>
          </p:nvPr>
        </p:nvSpPr>
        <p:spPr/>
        <p:txBody>
          <a:bodyPr rtlCol="0"/>
          <a:lstStyle/>
          <a:p>
            <a:pPr rtl="0"/>
            <a:endParaRPr lang="fr-FR" noProof="0" dirty="0"/>
          </a:p>
        </p:txBody>
      </p:sp>
      <p:sp>
        <p:nvSpPr>
          <p:cNvPr id="7" name="Espace réservé du numéro de diapositive 6"/>
          <p:cNvSpPr>
            <a:spLocks noGrp="1"/>
          </p:cNvSpPr>
          <p:nvPr>
            <p:ph type="sldNum" sz="quarter" idx="12"/>
          </p:nvPr>
        </p:nvSpPr>
        <p:spPr/>
        <p:txBody>
          <a:bodyPr rtlCol="0"/>
          <a:lstStyle/>
          <a:p>
            <a:pPr rtl="0"/>
            <a:fld id="{3A98EE3D-8CD1-4C3F-BD1C-C98C9596463C}" type="slidenum">
              <a:rPr lang="fr-FR" noProof="0" smtClean="0"/>
              <a:t>‹N°›</a:t>
            </a:fld>
            <a:endParaRPr lang="fr-FR" noProof="0" dirty="0"/>
          </a:p>
        </p:txBody>
      </p:sp>
    </p:spTree>
    <p:extLst>
      <p:ext uri="{BB962C8B-B14F-4D97-AF65-F5344CB8AC3E}">
        <p14:creationId xmlns:p14="http://schemas.microsoft.com/office/powerpoint/2010/main" val="23450925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sp>
        <p:nvSpPr>
          <p:cNvPr id="15" name="Titre 1"/>
          <p:cNvSpPr>
            <a:spLocks noGrp="1"/>
          </p:cNvSpPr>
          <p:nvPr>
            <p:ph type="title"/>
          </p:nvPr>
        </p:nvSpPr>
        <p:spPr>
          <a:xfrm>
            <a:off x="913795" y="609600"/>
            <a:ext cx="10353762" cy="970450"/>
          </a:xfrm>
        </p:spPr>
        <p:txBody>
          <a:bodyPr rtlCol="0"/>
          <a:lstStyle/>
          <a:p>
            <a:pPr rtl="0"/>
            <a:r>
              <a:rPr lang="fr-FR" noProof="0"/>
              <a:t>Modifiez le style du titre</a:t>
            </a:r>
            <a:endParaRPr lang="fr-FR" noProof="0" dirty="0"/>
          </a:p>
        </p:txBody>
      </p:sp>
      <p:sp>
        <p:nvSpPr>
          <p:cNvPr id="7" name="Espace réservé du texte 2"/>
          <p:cNvSpPr>
            <a:spLocks noGrp="1"/>
          </p:cNvSpPr>
          <p:nvPr>
            <p:ph type="body" idx="1"/>
          </p:nvPr>
        </p:nvSpPr>
        <p:spPr>
          <a:xfrm>
            <a:off x="913795" y="1885950"/>
            <a:ext cx="3300984" cy="764782"/>
          </a:xfrm>
        </p:spPr>
        <p:txBody>
          <a:bodyPr rtlCol="0"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Cliquez pour modifier les styles du texte du masque</a:t>
            </a:r>
          </a:p>
        </p:txBody>
      </p:sp>
      <p:sp>
        <p:nvSpPr>
          <p:cNvPr id="8" name="Espace réservé du texte 3"/>
          <p:cNvSpPr>
            <a:spLocks noGrp="1"/>
          </p:cNvSpPr>
          <p:nvPr>
            <p:ph type="body" sz="half" idx="15"/>
          </p:nvPr>
        </p:nvSpPr>
        <p:spPr>
          <a:xfrm>
            <a:off x="913795" y="2768112"/>
            <a:ext cx="3300984" cy="3023088"/>
          </a:xfrm>
        </p:spPr>
        <p:txBody>
          <a:bodyPr rtlCol="0"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fr-FR" noProof="0"/>
              <a:t>Cliquez pour modifier les styles du texte du masque</a:t>
            </a:r>
          </a:p>
        </p:txBody>
      </p:sp>
      <p:sp>
        <p:nvSpPr>
          <p:cNvPr id="9" name="Espace réservé du texte 4"/>
          <p:cNvSpPr>
            <a:spLocks noGrp="1"/>
          </p:cNvSpPr>
          <p:nvPr>
            <p:ph type="body" sz="quarter" idx="3" hasCustomPrompt="1"/>
          </p:nvPr>
        </p:nvSpPr>
        <p:spPr>
          <a:xfrm>
            <a:off x="4446711" y="1885949"/>
            <a:ext cx="3300984" cy="764783"/>
          </a:xfrm>
        </p:spPr>
        <p:txBody>
          <a:bodyPr rtlCol="0" anchor="b">
            <a:noAutofit/>
          </a:bodyPr>
          <a:lstStyle>
            <a:lvl1pPr marL="0" indent="0" algn="ctr" rtl="0">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dirty="0"/>
              <a:t>Modifiez les styles du texte du masque</a:t>
            </a:r>
          </a:p>
        </p:txBody>
      </p:sp>
      <p:sp>
        <p:nvSpPr>
          <p:cNvPr id="10" name="Espace réservé du texte 3"/>
          <p:cNvSpPr>
            <a:spLocks noGrp="1"/>
          </p:cNvSpPr>
          <p:nvPr>
            <p:ph type="body" sz="half" idx="16" hasCustomPrompt="1"/>
          </p:nvPr>
        </p:nvSpPr>
        <p:spPr>
          <a:xfrm>
            <a:off x="4441435" y="2768112"/>
            <a:ext cx="3300984" cy="3023088"/>
          </a:xfrm>
        </p:spPr>
        <p:txBody>
          <a:bodyPr rtlCol="0" anchor="t">
            <a:normAutofit/>
          </a:bodyPr>
          <a:lstStyle>
            <a:lvl1pPr marL="0" indent="0" algn="ctr" rtl="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fr-FR" noProof="0" dirty="0"/>
              <a:t>Modifiez les styles du texte du masque</a:t>
            </a:r>
          </a:p>
        </p:txBody>
      </p:sp>
      <p:sp>
        <p:nvSpPr>
          <p:cNvPr id="11" name="Espace réservé du texte 4"/>
          <p:cNvSpPr>
            <a:spLocks noGrp="1"/>
          </p:cNvSpPr>
          <p:nvPr>
            <p:ph type="body" sz="quarter" idx="13" hasCustomPrompt="1"/>
          </p:nvPr>
        </p:nvSpPr>
        <p:spPr>
          <a:xfrm>
            <a:off x="7966572" y="1885950"/>
            <a:ext cx="3300984" cy="764782"/>
          </a:xfrm>
        </p:spPr>
        <p:txBody>
          <a:bodyPr rtlCol="0" anchor="b">
            <a:noAutofit/>
          </a:bodyPr>
          <a:lstStyle>
            <a:lvl1pPr marL="0" indent="0" algn="ctr" rtl="0">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dirty="0"/>
              <a:t>Modifiez les styles du texte du masque</a:t>
            </a:r>
          </a:p>
        </p:txBody>
      </p:sp>
      <p:sp>
        <p:nvSpPr>
          <p:cNvPr id="12" name="Espace réservé du texte 3"/>
          <p:cNvSpPr>
            <a:spLocks noGrp="1"/>
          </p:cNvSpPr>
          <p:nvPr>
            <p:ph type="body" sz="half" idx="17"/>
          </p:nvPr>
        </p:nvSpPr>
        <p:spPr>
          <a:xfrm>
            <a:off x="7966572" y="2768110"/>
            <a:ext cx="3300984" cy="3023089"/>
          </a:xfrm>
        </p:spPr>
        <p:txBody>
          <a:bodyPr rtlCol="0"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fr-FR" noProof="0"/>
              <a:t>Cliquez pour modifier les styles du texte du masque</a:t>
            </a:r>
          </a:p>
        </p:txBody>
      </p:sp>
      <p:sp>
        <p:nvSpPr>
          <p:cNvPr id="3" name="Espace réservé de la date 2"/>
          <p:cNvSpPr>
            <a:spLocks noGrp="1"/>
          </p:cNvSpPr>
          <p:nvPr>
            <p:ph type="dt" sz="half" idx="10"/>
          </p:nvPr>
        </p:nvSpPr>
        <p:spPr/>
        <p:txBody>
          <a:bodyPr rtlCol="0"/>
          <a:lstStyle/>
          <a:p>
            <a:pPr rtl="0"/>
            <a:fld id="{1A782C4C-DCAC-4DF2-B481-A8A61F7BCD4E}" type="datetime1">
              <a:rPr lang="fr-FR" noProof="0" smtClean="0"/>
              <a:t>02/09/2025</a:t>
            </a:fld>
            <a:endParaRPr lang="fr-FR" noProof="0" dirty="0"/>
          </a:p>
        </p:txBody>
      </p:sp>
      <p:sp>
        <p:nvSpPr>
          <p:cNvPr id="4" name="Espace réservé du pied de page 3"/>
          <p:cNvSpPr>
            <a:spLocks noGrp="1"/>
          </p:cNvSpPr>
          <p:nvPr>
            <p:ph type="ftr" sz="quarter" idx="11"/>
          </p:nvPr>
        </p:nvSpPr>
        <p:spPr/>
        <p:txBody>
          <a:bodyPr rtlCol="0"/>
          <a:lstStyle/>
          <a:p>
            <a:pPr rtl="0"/>
            <a:endParaRPr lang="fr-FR" noProof="0" dirty="0"/>
          </a:p>
        </p:txBody>
      </p:sp>
      <p:sp>
        <p:nvSpPr>
          <p:cNvPr id="5" name="Espace réservé du numéro de diapositive 4"/>
          <p:cNvSpPr>
            <a:spLocks noGrp="1"/>
          </p:cNvSpPr>
          <p:nvPr>
            <p:ph type="sldNum" sz="quarter" idx="12"/>
          </p:nvPr>
        </p:nvSpPr>
        <p:spPr/>
        <p:txBody>
          <a:bodyPr rtlCol="0"/>
          <a:lstStyle/>
          <a:p>
            <a:pPr rtl="0"/>
            <a:fld id="{3A98EE3D-8CD1-4C3F-BD1C-C98C9596463C}" type="slidenum">
              <a:rPr lang="fr-FR" noProof="0" smtClean="0"/>
              <a:t>‹N°›</a:t>
            </a:fld>
            <a:endParaRPr lang="fr-FR" noProof="0" dirty="0"/>
          </a:p>
        </p:txBody>
      </p:sp>
    </p:spTree>
    <p:extLst>
      <p:ext uri="{BB962C8B-B14F-4D97-AF65-F5344CB8AC3E}">
        <p14:creationId xmlns:p14="http://schemas.microsoft.com/office/powerpoint/2010/main" val="20326478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onne 3 images">
    <p:spTree>
      <p:nvGrpSpPr>
        <p:cNvPr id="1" name=""/>
        <p:cNvGrpSpPr/>
        <p:nvPr/>
      </p:nvGrpSpPr>
      <p:grpSpPr>
        <a:xfrm>
          <a:off x="0" y="0"/>
          <a:ext cx="0" cy="0"/>
          <a:chOff x="0" y="0"/>
          <a:chExt cx="0" cy="0"/>
        </a:xfrm>
      </p:grpSpPr>
      <p:pic>
        <p:nvPicPr>
          <p:cNvPr id="2" name="Image 1" descr="Slate-V2-HD-3colPhotoInset.png">
            <a:extLst>
              <a:ext uri="{FF2B5EF4-FFF2-40B4-BE49-F238E27FC236}">
                <a16:creationId xmlns:a16="http://schemas.microsoft.com/office/drawing/2014/main" id="{7E87C569-D426-4615-ADA7-B370EA9834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Image 35" descr="Slate-V2-HD-3colPhotoInset.png">
            <a:extLst>
              <a:ext uri="{FF2B5EF4-FFF2-40B4-BE49-F238E27FC236}">
                <a16:creationId xmlns:a16="http://schemas.microsoft.com/office/drawing/2014/main" id="{7B353ED4-7AD0-46C9-88ED-1A16B1433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Image 36" descr="Slate-V2-HD-3colPhotoInset.png">
            <a:extLst>
              <a:ext uri="{FF2B5EF4-FFF2-40B4-BE49-F238E27FC236}">
                <a16:creationId xmlns:a16="http://schemas.microsoft.com/office/drawing/2014/main" id="{F561D985-AD57-459A-B3A6-EBF296039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re 1"/>
          <p:cNvSpPr>
            <a:spLocks noGrp="1"/>
          </p:cNvSpPr>
          <p:nvPr>
            <p:ph type="title"/>
          </p:nvPr>
        </p:nvSpPr>
        <p:spPr>
          <a:xfrm>
            <a:off x="913794" y="609600"/>
            <a:ext cx="10353763" cy="970450"/>
          </a:xfrm>
        </p:spPr>
        <p:txBody>
          <a:bodyPr rtlCol="0"/>
          <a:lstStyle/>
          <a:p>
            <a:pPr rtl="0"/>
            <a:r>
              <a:rPr lang="fr-FR" noProof="0"/>
              <a:t>Modifiez le style du titre</a:t>
            </a:r>
            <a:endParaRPr lang="fr-FR" noProof="0" dirty="0"/>
          </a:p>
        </p:txBody>
      </p:sp>
      <p:sp>
        <p:nvSpPr>
          <p:cNvPr id="19" name="Espace réservé du texte 2"/>
          <p:cNvSpPr>
            <a:spLocks noGrp="1"/>
          </p:cNvSpPr>
          <p:nvPr>
            <p:ph type="body" idx="1"/>
          </p:nvPr>
        </p:nvSpPr>
        <p:spPr>
          <a:xfrm>
            <a:off x="913795" y="3904106"/>
            <a:ext cx="3300984" cy="576262"/>
          </a:xfrm>
        </p:spPr>
        <p:txBody>
          <a:bodyPr rtlCol="0"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Cliquez pour modifier les styles du texte du masque</a:t>
            </a:r>
          </a:p>
        </p:txBody>
      </p:sp>
      <p:sp>
        <p:nvSpPr>
          <p:cNvPr id="20" name="Espace réservé d’image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fr-FR" noProof="0"/>
              <a:t>Cliquez sur l'icône pour ajouter une image</a:t>
            </a:r>
            <a:endParaRPr lang="fr-FR" noProof="0" dirty="0"/>
          </a:p>
        </p:txBody>
      </p:sp>
      <p:sp>
        <p:nvSpPr>
          <p:cNvPr id="21" name="Espace réservé du texte 3"/>
          <p:cNvSpPr>
            <a:spLocks noGrp="1"/>
          </p:cNvSpPr>
          <p:nvPr>
            <p:ph type="body" sz="half" idx="18"/>
          </p:nvPr>
        </p:nvSpPr>
        <p:spPr>
          <a:xfrm>
            <a:off x="913795" y="4572443"/>
            <a:ext cx="3300984" cy="1218758"/>
          </a:xfrm>
        </p:spPr>
        <p:txBody>
          <a:bodyPr rtlCol="0"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fr-FR" noProof="0"/>
              <a:t>Cliquez pour modifier les styles du texte du masque</a:t>
            </a:r>
          </a:p>
        </p:txBody>
      </p:sp>
      <p:sp>
        <p:nvSpPr>
          <p:cNvPr id="22" name="Espace réservé du texte 4"/>
          <p:cNvSpPr>
            <a:spLocks noGrp="1"/>
          </p:cNvSpPr>
          <p:nvPr>
            <p:ph type="body" sz="quarter" idx="3" hasCustomPrompt="1"/>
          </p:nvPr>
        </p:nvSpPr>
        <p:spPr>
          <a:xfrm>
            <a:off x="4442788" y="3904106"/>
            <a:ext cx="3300984" cy="576262"/>
          </a:xfrm>
        </p:spPr>
        <p:txBody>
          <a:bodyPr rtlCol="0" anchor="b">
            <a:noAutofit/>
          </a:bodyPr>
          <a:lstStyle>
            <a:lvl1pPr marL="0" indent="0" algn="ctr" rtl="0">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dirty="0"/>
              <a:t>Modifiez les styles du texte du masque</a:t>
            </a:r>
          </a:p>
        </p:txBody>
      </p:sp>
      <p:sp>
        <p:nvSpPr>
          <p:cNvPr id="23" name="Espace réservé d’image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fr-FR" noProof="0"/>
              <a:t>Cliquez sur l'icône pour ajouter une image</a:t>
            </a:r>
            <a:endParaRPr lang="fr-FR" noProof="0" dirty="0"/>
          </a:p>
        </p:txBody>
      </p:sp>
      <p:sp>
        <p:nvSpPr>
          <p:cNvPr id="24" name="Espace réservé du texte 3"/>
          <p:cNvSpPr>
            <a:spLocks noGrp="1"/>
          </p:cNvSpPr>
          <p:nvPr>
            <p:ph type="body" sz="half" idx="19"/>
          </p:nvPr>
        </p:nvSpPr>
        <p:spPr>
          <a:xfrm>
            <a:off x="4441435" y="4572442"/>
            <a:ext cx="3300984" cy="1218758"/>
          </a:xfrm>
        </p:spPr>
        <p:txBody>
          <a:bodyPr rtlCol="0"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fr-FR" noProof="0"/>
              <a:t>Cliquez pour modifier les styles du texte du masque</a:t>
            </a:r>
          </a:p>
        </p:txBody>
      </p:sp>
      <p:sp>
        <p:nvSpPr>
          <p:cNvPr id="25" name="Espace réservé du texte 4"/>
          <p:cNvSpPr>
            <a:spLocks noGrp="1"/>
          </p:cNvSpPr>
          <p:nvPr>
            <p:ph type="body" sz="quarter" idx="13" hasCustomPrompt="1"/>
          </p:nvPr>
        </p:nvSpPr>
        <p:spPr>
          <a:xfrm>
            <a:off x="7966697" y="3904106"/>
            <a:ext cx="3300984" cy="576262"/>
          </a:xfrm>
        </p:spPr>
        <p:txBody>
          <a:bodyPr rtlCol="0" anchor="b">
            <a:noAutofit/>
          </a:bodyPr>
          <a:lstStyle>
            <a:lvl1pPr marL="0" indent="0" algn="ctr" rtl="0">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dirty="0"/>
              <a:t>Modifiez les styles du texte du masque</a:t>
            </a:r>
          </a:p>
        </p:txBody>
      </p:sp>
      <p:sp>
        <p:nvSpPr>
          <p:cNvPr id="26" name="Espace réservé d’image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fr-FR" noProof="0"/>
              <a:t>Cliquez sur l'icône pour ajouter une image</a:t>
            </a:r>
            <a:endParaRPr lang="fr-FR" noProof="0" dirty="0"/>
          </a:p>
        </p:txBody>
      </p:sp>
      <p:sp>
        <p:nvSpPr>
          <p:cNvPr id="27" name="Espace réservé du texte 3"/>
          <p:cNvSpPr>
            <a:spLocks noGrp="1"/>
          </p:cNvSpPr>
          <p:nvPr>
            <p:ph type="body" sz="half" idx="20"/>
          </p:nvPr>
        </p:nvSpPr>
        <p:spPr>
          <a:xfrm>
            <a:off x="7966572" y="4572442"/>
            <a:ext cx="3300984" cy="1218758"/>
          </a:xfrm>
        </p:spPr>
        <p:txBody>
          <a:bodyPr rtlCol="0"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fr-FR" noProof="0"/>
              <a:t>Cliquez pour modifier les styles du texte du masque</a:t>
            </a:r>
          </a:p>
        </p:txBody>
      </p:sp>
      <p:sp>
        <p:nvSpPr>
          <p:cNvPr id="3" name="Espace réservé de la date 2"/>
          <p:cNvSpPr>
            <a:spLocks noGrp="1"/>
          </p:cNvSpPr>
          <p:nvPr>
            <p:ph type="dt" sz="half" idx="10"/>
          </p:nvPr>
        </p:nvSpPr>
        <p:spPr/>
        <p:txBody>
          <a:bodyPr rtlCol="0"/>
          <a:lstStyle/>
          <a:p>
            <a:pPr rtl="0"/>
            <a:fld id="{789ECA3B-6A37-4E6A-BC7F-3768BC7915C0}" type="datetime1">
              <a:rPr lang="fr-FR" noProof="0" smtClean="0"/>
              <a:t>02/09/2025</a:t>
            </a:fld>
            <a:endParaRPr lang="fr-FR" noProof="0" dirty="0"/>
          </a:p>
        </p:txBody>
      </p:sp>
      <p:sp>
        <p:nvSpPr>
          <p:cNvPr id="4" name="Espace réservé du pied de page 3"/>
          <p:cNvSpPr>
            <a:spLocks noGrp="1"/>
          </p:cNvSpPr>
          <p:nvPr>
            <p:ph type="ftr" sz="quarter" idx="11"/>
          </p:nvPr>
        </p:nvSpPr>
        <p:spPr/>
        <p:txBody>
          <a:bodyPr rtlCol="0"/>
          <a:lstStyle/>
          <a:p>
            <a:pPr rtl="0"/>
            <a:endParaRPr lang="fr-FR" noProof="0" dirty="0"/>
          </a:p>
        </p:txBody>
      </p:sp>
      <p:sp>
        <p:nvSpPr>
          <p:cNvPr id="5" name="Espace réservé du numéro de diapositive 4"/>
          <p:cNvSpPr>
            <a:spLocks noGrp="1"/>
          </p:cNvSpPr>
          <p:nvPr>
            <p:ph type="sldNum" sz="quarter" idx="12"/>
          </p:nvPr>
        </p:nvSpPr>
        <p:spPr/>
        <p:txBody>
          <a:bodyPr rtlCol="0"/>
          <a:lstStyle/>
          <a:p>
            <a:pPr rtl="0"/>
            <a:fld id="{3A98EE3D-8CD1-4C3F-BD1C-C98C9596463C}" type="slidenum">
              <a:rPr lang="fr-FR" noProof="0" smtClean="0"/>
              <a:t>‹N°›</a:t>
            </a:fld>
            <a:endParaRPr lang="fr-FR" noProof="0" dirty="0"/>
          </a:p>
        </p:txBody>
      </p:sp>
    </p:spTree>
    <p:extLst>
      <p:ext uri="{BB962C8B-B14F-4D97-AF65-F5344CB8AC3E}">
        <p14:creationId xmlns:p14="http://schemas.microsoft.com/office/powerpoint/2010/main" val="17932546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lstStyle/>
          <a:p>
            <a:pPr rtl="0"/>
            <a:r>
              <a:rPr lang="fr-FR" noProof="0"/>
              <a:t>Modifiez le style du titre</a:t>
            </a:r>
            <a:endParaRPr lang="fr-FR" noProof="0" dirty="0"/>
          </a:p>
        </p:txBody>
      </p:sp>
      <p:sp>
        <p:nvSpPr>
          <p:cNvPr id="3" name="Espace réservé du contenu 2"/>
          <p:cNvSpPr>
            <a:spLocks noGrp="1"/>
          </p:cNvSpPr>
          <p:nvPr>
            <p:ph idx="1"/>
          </p:nvPr>
        </p:nvSpPr>
        <p:spPr/>
        <p:txBody>
          <a:bodyPr rtlCol="0"/>
          <a:lstStyle/>
          <a:p>
            <a:pPr lvl="0" rtl="0"/>
            <a:r>
              <a:rPr lang="fr-FR" noProof="0"/>
              <a:t>Cliquez pour modifier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endParaRPr lang="fr-FR" noProof="0" dirty="0"/>
          </a:p>
        </p:txBody>
      </p:sp>
      <p:sp>
        <p:nvSpPr>
          <p:cNvPr id="4" name="Espace réservé de la date 3"/>
          <p:cNvSpPr>
            <a:spLocks noGrp="1"/>
          </p:cNvSpPr>
          <p:nvPr>
            <p:ph type="dt" sz="half" idx="10"/>
          </p:nvPr>
        </p:nvSpPr>
        <p:spPr/>
        <p:txBody>
          <a:bodyPr rtlCol="0"/>
          <a:lstStyle/>
          <a:p>
            <a:pPr rtl="0"/>
            <a:fld id="{61D8E831-8378-4BAB-BCBD-A7C304698550}" type="datetime1">
              <a:rPr lang="fr-FR" noProof="0" smtClean="0"/>
              <a:t>02/09/2025</a:t>
            </a:fld>
            <a:endParaRPr lang="fr-FR" noProof="0" dirty="0"/>
          </a:p>
        </p:txBody>
      </p:sp>
      <p:sp>
        <p:nvSpPr>
          <p:cNvPr id="5" name="Espace réservé du pied de page 4"/>
          <p:cNvSpPr>
            <a:spLocks noGrp="1"/>
          </p:cNvSpPr>
          <p:nvPr>
            <p:ph type="ftr" sz="quarter" idx="11"/>
          </p:nvPr>
        </p:nvSpPr>
        <p:spPr/>
        <p:txBody>
          <a:bodyPr rtlCol="0"/>
          <a:lstStyle/>
          <a:p>
            <a:pPr rtl="0"/>
            <a:endParaRPr lang="fr-FR" noProof="0" dirty="0"/>
          </a:p>
        </p:txBody>
      </p:sp>
      <p:sp>
        <p:nvSpPr>
          <p:cNvPr id="6" name="Espace réservé du numéro de diapositive 5"/>
          <p:cNvSpPr>
            <a:spLocks noGrp="1"/>
          </p:cNvSpPr>
          <p:nvPr>
            <p:ph type="sldNum" sz="quarter" idx="12"/>
          </p:nvPr>
        </p:nvSpPr>
        <p:spPr/>
        <p:txBody>
          <a:bodyPr rtlCol="0"/>
          <a:lstStyle/>
          <a:p>
            <a:pPr rtl="0"/>
            <a:fld id="{3A98EE3D-8CD1-4C3F-BD1C-C98C9596463C}" type="slidenum">
              <a:rPr lang="fr-FR" noProof="0" smtClean="0"/>
              <a:t>‹N°›</a:t>
            </a:fld>
            <a:endParaRPr lang="fr-FR" noProof="0" dirty="0"/>
          </a:p>
        </p:txBody>
      </p:sp>
    </p:spTree>
    <p:extLst>
      <p:ext uri="{BB962C8B-B14F-4D97-AF65-F5344CB8AC3E}">
        <p14:creationId xmlns:p14="http://schemas.microsoft.com/office/powerpoint/2010/main" val="31548654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1295401" y="1761067"/>
            <a:ext cx="9590550" cy="1828813"/>
          </a:xfrm>
        </p:spPr>
        <p:txBody>
          <a:bodyPr rtlCol="0" anchor="b"/>
          <a:lstStyle>
            <a:lvl1pPr algn="ctr">
              <a:defRPr sz="4000" b="0" cap="none"/>
            </a:lvl1pPr>
          </a:lstStyle>
          <a:p>
            <a:pPr rtl="0"/>
            <a:r>
              <a:rPr lang="fr-FR" noProof="0"/>
              <a:t>Modifiez le style du titre</a:t>
            </a:r>
            <a:endParaRPr lang="fr-FR" noProof="0" dirty="0"/>
          </a:p>
        </p:txBody>
      </p:sp>
      <p:sp>
        <p:nvSpPr>
          <p:cNvPr id="3" name="Espace réservé du texte 2"/>
          <p:cNvSpPr>
            <a:spLocks noGrp="1"/>
          </p:cNvSpPr>
          <p:nvPr>
            <p:ph type="body" idx="1"/>
          </p:nvPr>
        </p:nvSpPr>
        <p:spPr>
          <a:xfrm>
            <a:off x="1295401" y="3763439"/>
            <a:ext cx="9590550" cy="1333494"/>
          </a:xfrm>
        </p:spPr>
        <p:txBody>
          <a:bodyPr rtlCol="0"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fr-FR" noProof="0"/>
              <a:t>Cliquez pour modifier les styles du texte du masque</a:t>
            </a:r>
          </a:p>
        </p:txBody>
      </p:sp>
      <p:sp>
        <p:nvSpPr>
          <p:cNvPr id="4" name="Espace réservé de la date 3"/>
          <p:cNvSpPr>
            <a:spLocks noGrp="1"/>
          </p:cNvSpPr>
          <p:nvPr>
            <p:ph type="dt" sz="half" idx="10"/>
          </p:nvPr>
        </p:nvSpPr>
        <p:spPr/>
        <p:txBody>
          <a:bodyPr rtlCol="0"/>
          <a:lstStyle/>
          <a:p>
            <a:pPr rtl="0"/>
            <a:fld id="{C0DB5431-7B28-41AD-AA99-418F5276FE32}" type="datetime1">
              <a:rPr lang="fr-FR" noProof="0" smtClean="0"/>
              <a:t>02/09/2025</a:t>
            </a:fld>
            <a:endParaRPr lang="fr-FR" noProof="0" dirty="0"/>
          </a:p>
        </p:txBody>
      </p:sp>
      <p:sp>
        <p:nvSpPr>
          <p:cNvPr id="5" name="Espace réservé du pied de page 4"/>
          <p:cNvSpPr>
            <a:spLocks noGrp="1"/>
          </p:cNvSpPr>
          <p:nvPr>
            <p:ph type="ftr" sz="quarter" idx="11"/>
          </p:nvPr>
        </p:nvSpPr>
        <p:spPr/>
        <p:txBody>
          <a:bodyPr rtlCol="0"/>
          <a:lstStyle/>
          <a:p>
            <a:pPr rtl="0"/>
            <a:endParaRPr lang="fr-FR" noProof="0" dirty="0"/>
          </a:p>
        </p:txBody>
      </p:sp>
      <p:sp>
        <p:nvSpPr>
          <p:cNvPr id="6" name="Espace réservé du numéro de diapositive 5"/>
          <p:cNvSpPr>
            <a:spLocks noGrp="1"/>
          </p:cNvSpPr>
          <p:nvPr>
            <p:ph type="sldNum" sz="quarter" idx="12"/>
          </p:nvPr>
        </p:nvSpPr>
        <p:spPr/>
        <p:txBody>
          <a:bodyPr rtlCol="0"/>
          <a:lstStyle/>
          <a:p>
            <a:pPr rtl="0"/>
            <a:fld id="{3A98EE3D-8CD1-4C3F-BD1C-C98C9596463C}" type="slidenum">
              <a:rPr lang="fr-FR" noProof="0" smtClean="0"/>
              <a:pPr/>
              <a:t>‹N°›</a:t>
            </a:fld>
            <a:endParaRPr lang="fr-FR" noProof="0" dirty="0"/>
          </a:p>
        </p:txBody>
      </p:sp>
    </p:spTree>
    <p:extLst>
      <p:ext uri="{BB962C8B-B14F-4D97-AF65-F5344CB8AC3E}">
        <p14:creationId xmlns:p14="http://schemas.microsoft.com/office/powerpoint/2010/main" val="846401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913795" y="609600"/>
            <a:ext cx="10353762" cy="1261872"/>
          </a:xfrm>
        </p:spPr>
        <p:txBody>
          <a:bodyPr rtlCol="0"/>
          <a:lstStyle/>
          <a:p>
            <a:pPr rtl="0"/>
            <a:r>
              <a:rPr lang="fr-FR" noProof="0"/>
              <a:t>Modifiez le style du titre</a:t>
            </a:r>
            <a:endParaRPr lang="fr-FR" noProof="0" dirty="0"/>
          </a:p>
        </p:txBody>
      </p:sp>
      <p:sp>
        <p:nvSpPr>
          <p:cNvPr id="3" name="Espace réservé du contenu 2"/>
          <p:cNvSpPr>
            <a:spLocks noGrp="1"/>
          </p:cNvSpPr>
          <p:nvPr>
            <p:ph sz="half" idx="1"/>
          </p:nvPr>
        </p:nvSpPr>
        <p:spPr>
          <a:xfrm>
            <a:off x="913795" y="2076450"/>
            <a:ext cx="4856841" cy="3622671"/>
          </a:xfrm>
        </p:spPr>
        <p:txBody>
          <a:bodyPr rtlCol="0" anchor="t">
            <a:normAutofit/>
          </a:bodyPr>
          <a:lstStyle/>
          <a:p>
            <a:pPr lvl="0" rtl="0"/>
            <a:r>
              <a:rPr lang="fr-FR" noProof="0"/>
              <a:t>Cliquez pour modifier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endParaRPr lang="fr-FR" noProof="0" dirty="0"/>
          </a:p>
        </p:txBody>
      </p:sp>
      <p:sp>
        <p:nvSpPr>
          <p:cNvPr id="4" name="Espace réservé du contenu 3"/>
          <p:cNvSpPr>
            <a:spLocks noGrp="1"/>
          </p:cNvSpPr>
          <p:nvPr>
            <p:ph sz="half" idx="2"/>
          </p:nvPr>
        </p:nvSpPr>
        <p:spPr>
          <a:xfrm>
            <a:off x="6410716" y="2076451"/>
            <a:ext cx="4856841" cy="3622672"/>
          </a:xfrm>
        </p:spPr>
        <p:txBody>
          <a:bodyPr rtlCol="0" anchor="t">
            <a:normAutofit/>
          </a:bodyPr>
          <a:lstStyle/>
          <a:p>
            <a:pPr lvl="0" rtl="0"/>
            <a:r>
              <a:rPr lang="fr-FR" noProof="0"/>
              <a:t>Cliquez pour modifier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endParaRPr lang="fr-FR" noProof="0" dirty="0"/>
          </a:p>
        </p:txBody>
      </p:sp>
      <p:sp>
        <p:nvSpPr>
          <p:cNvPr id="5" name="Espace réservé de la date 4"/>
          <p:cNvSpPr>
            <a:spLocks noGrp="1"/>
          </p:cNvSpPr>
          <p:nvPr>
            <p:ph type="dt" sz="half" idx="10"/>
          </p:nvPr>
        </p:nvSpPr>
        <p:spPr/>
        <p:txBody>
          <a:bodyPr rtlCol="0"/>
          <a:lstStyle/>
          <a:p>
            <a:pPr rtl="0"/>
            <a:fld id="{38322A63-6AB9-4C19-B727-7468EB6EEF12}" type="datetime1">
              <a:rPr lang="fr-FR" noProof="0" smtClean="0"/>
              <a:t>02/09/2025</a:t>
            </a:fld>
            <a:endParaRPr lang="fr-FR" noProof="0" dirty="0"/>
          </a:p>
        </p:txBody>
      </p:sp>
      <p:sp>
        <p:nvSpPr>
          <p:cNvPr id="6" name="Espace réservé du pied de page 5"/>
          <p:cNvSpPr>
            <a:spLocks noGrp="1"/>
          </p:cNvSpPr>
          <p:nvPr>
            <p:ph type="ftr" sz="quarter" idx="11"/>
          </p:nvPr>
        </p:nvSpPr>
        <p:spPr/>
        <p:txBody>
          <a:bodyPr rtlCol="0"/>
          <a:lstStyle/>
          <a:p>
            <a:pPr rtl="0"/>
            <a:endParaRPr lang="fr-FR" noProof="0" dirty="0"/>
          </a:p>
        </p:txBody>
      </p:sp>
      <p:sp>
        <p:nvSpPr>
          <p:cNvPr id="7" name="Espace réservé du numéro de diapositive 6"/>
          <p:cNvSpPr>
            <a:spLocks noGrp="1"/>
          </p:cNvSpPr>
          <p:nvPr>
            <p:ph type="sldNum" sz="quarter" idx="12"/>
          </p:nvPr>
        </p:nvSpPr>
        <p:spPr/>
        <p:txBody>
          <a:bodyPr rtlCol="0"/>
          <a:lstStyle/>
          <a:p>
            <a:pPr rtl="0"/>
            <a:fld id="{3A98EE3D-8CD1-4C3F-BD1C-C98C9596463C}" type="slidenum">
              <a:rPr lang="fr-FR" noProof="0" smtClean="0"/>
              <a:t>‹N°›</a:t>
            </a:fld>
            <a:endParaRPr lang="fr-FR" noProof="0" dirty="0"/>
          </a:p>
        </p:txBody>
      </p:sp>
    </p:spTree>
    <p:extLst>
      <p:ext uri="{BB962C8B-B14F-4D97-AF65-F5344CB8AC3E}">
        <p14:creationId xmlns:p14="http://schemas.microsoft.com/office/powerpoint/2010/main" val="39882058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pic>
        <p:nvPicPr>
          <p:cNvPr id="20" name="Image 19" descr="Slate-V2-HD-compPhotoInset.png">
            <a:extLst>
              <a:ext uri="{FF2B5EF4-FFF2-40B4-BE49-F238E27FC236}">
                <a16:creationId xmlns:a16="http://schemas.microsoft.com/office/drawing/2014/main" id="{37B721FF-D609-4D98-9D19-CF75AA8A5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29200" cy="4099959"/>
          </a:xfrm>
          <a:prstGeom prst="rect">
            <a:avLst/>
          </a:prstGeom>
        </p:spPr>
      </p:pic>
      <p:pic>
        <p:nvPicPr>
          <p:cNvPr id="21" name="Image 20" descr="Slate-V2-HD-compPhotoInset.png">
            <a:extLst>
              <a:ext uri="{FF2B5EF4-FFF2-40B4-BE49-F238E27FC236}">
                <a16:creationId xmlns:a16="http://schemas.microsoft.com/office/drawing/2014/main" id="{073936BD-C868-433F-8E84-D6DD8E640E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357" y="1734506"/>
            <a:ext cx="5029200" cy="4099959"/>
          </a:xfrm>
          <a:prstGeom prst="rect">
            <a:avLst/>
          </a:prstGeom>
        </p:spPr>
      </p:pic>
      <p:sp>
        <p:nvSpPr>
          <p:cNvPr id="2" name="Titre 1"/>
          <p:cNvSpPr>
            <a:spLocks noGrp="1"/>
          </p:cNvSpPr>
          <p:nvPr>
            <p:ph type="title"/>
          </p:nvPr>
        </p:nvSpPr>
        <p:spPr>
          <a:xfrm>
            <a:off x="913795" y="609600"/>
            <a:ext cx="10353762" cy="970450"/>
          </a:xfrm>
        </p:spPr>
        <p:txBody>
          <a:bodyPr rtlCol="0"/>
          <a:lstStyle>
            <a:lvl1pPr>
              <a:defRPr/>
            </a:lvl1pPr>
          </a:lstStyle>
          <a:p>
            <a:pPr rtl="0"/>
            <a:r>
              <a:rPr lang="fr-FR" noProof="0"/>
              <a:t>Modifiez le style du titre</a:t>
            </a:r>
            <a:endParaRPr lang="fr-FR" noProof="0" dirty="0"/>
          </a:p>
        </p:txBody>
      </p:sp>
      <p:sp>
        <p:nvSpPr>
          <p:cNvPr id="3" name="Espace réservé du texte 2"/>
          <p:cNvSpPr>
            <a:spLocks noGrp="1"/>
          </p:cNvSpPr>
          <p:nvPr>
            <p:ph type="body" idx="1"/>
          </p:nvPr>
        </p:nvSpPr>
        <p:spPr>
          <a:xfrm>
            <a:off x="1046013" y="1855153"/>
            <a:ext cx="4764764" cy="692494"/>
          </a:xfrm>
        </p:spPr>
        <p:txBody>
          <a:bodyPr rtlCol="0"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Cliquez pour modifier les styles du texte du masque</a:t>
            </a:r>
          </a:p>
        </p:txBody>
      </p:sp>
      <p:sp>
        <p:nvSpPr>
          <p:cNvPr id="4" name="Espace réservé du contenu 3"/>
          <p:cNvSpPr>
            <a:spLocks noGrp="1"/>
          </p:cNvSpPr>
          <p:nvPr>
            <p:ph sz="half" idx="2"/>
          </p:nvPr>
        </p:nvSpPr>
        <p:spPr>
          <a:xfrm>
            <a:off x="1046013" y="2702103"/>
            <a:ext cx="4764764" cy="3043533"/>
          </a:xfrm>
        </p:spPr>
        <p:txBody>
          <a:bodyPr rtlCol="0" anchor="t">
            <a:normAutofit/>
          </a:bodyPr>
          <a:lstStyle>
            <a:lvl1pPr>
              <a:defRPr sz="1800"/>
            </a:lvl1pPr>
            <a:lvl2pPr>
              <a:defRPr sz="1600"/>
            </a:lvl2pPr>
            <a:lvl3pPr>
              <a:defRPr sz="1400"/>
            </a:lvl3pPr>
            <a:lvl4pPr>
              <a:defRPr sz="1200"/>
            </a:lvl4pPr>
            <a:lvl5pPr>
              <a:defRPr sz="1200"/>
            </a:lvl5pPr>
          </a:lstStyle>
          <a:p>
            <a:pPr lvl="0" rtl="0"/>
            <a:r>
              <a:rPr lang="fr-FR" noProof="0"/>
              <a:t>Cliquez pour modifier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endParaRPr lang="fr-FR" noProof="0" dirty="0"/>
          </a:p>
        </p:txBody>
      </p:sp>
      <p:sp>
        <p:nvSpPr>
          <p:cNvPr id="5" name="Espace réservé du texte 4"/>
          <p:cNvSpPr>
            <a:spLocks noGrp="1"/>
          </p:cNvSpPr>
          <p:nvPr>
            <p:ph type="body" sz="quarter" idx="3" hasCustomPrompt="1"/>
          </p:nvPr>
        </p:nvSpPr>
        <p:spPr>
          <a:xfrm>
            <a:off x="6363166" y="1855152"/>
            <a:ext cx="4779582" cy="692495"/>
          </a:xfrm>
        </p:spPr>
        <p:txBody>
          <a:bodyPr rtlCol="0" anchor="b">
            <a:noAutofit/>
          </a:bodyPr>
          <a:lstStyle>
            <a:lvl1pPr marL="0" indent="0" algn="ctr" rtl="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dirty="0"/>
              <a:t>Modifiez les styles du texte du masque</a:t>
            </a:r>
          </a:p>
        </p:txBody>
      </p:sp>
      <p:sp>
        <p:nvSpPr>
          <p:cNvPr id="6" name="Espace réservé du contenu 5"/>
          <p:cNvSpPr>
            <a:spLocks noGrp="1"/>
          </p:cNvSpPr>
          <p:nvPr>
            <p:ph sz="quarter" idx="4"/>
          </p:nvPr>
        </p:nvSpPr>
        <p:spPr>
          <a:xfrm>
            <a:off x="6363167" y="2702103"/>
            <a:ext cx="4779581" cy="3043533"/>
          </a:xfrm>
        </p:spPr>
        <p:txBody>
          <a:bodyPr rtlCol="0" anchor="t">
            <a:normAutofit/>
          </a:bodyPr>
          <a:lstStyle>
            <a:lvl1pPr>
              <a:defRPr sz="1800"/>
            </a:lvl1pPr>
            <a:lvl2pPr>
              <a:defRPr sz="1600"/>
            </a:lvl2pPr>
            <a:lvl3pPr>
              <a:defRPr sz="1400"/>
            </a:lvl3pPr>
            <a:lvl4pPr>
              <a:defRPr sz="1200"/>
            </a:lvl4pPr>
            <a:lvl5pPr>
              <a:defRPr sz="1200"/>
            </a:lvl5pPr>
          </a:lstStyle>
          <a:p>
            <a:pPr lvl="0" rtl="0"/>
            <a:r>
              <a:rPr lang="fr-FR" noProof="0"/>
              <a:t>Cliquez pour modifier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endParaRPr lang="fr-FR" noProof="0" dirty="0"/>
          </a:p>
        </p:txBody>
      </p:sp>
      <p:sp>
        <p:nvSpPr>
          <p:cNvPr id="7" name="Espace réservé de la date 6"/>
          <p:cNvSpPr>
            <a:spLocks noGrp="1"/>
          </p:cNvSpPr>
          <p:nvPr>
            <p:ph type="dt" sz="half" idx="10"/>
          </p:nvPr>
        </p:nvSpPr>
        <p:spPr/>
        <p:txBody>
          <a:bodyPr rtlCol="0"/>
          <a:lstStyle/>
          <a:p>
            <a:pPr rtl="0"/>
            <a:fld id="{0F6ED83E-2F3C-4802-B3FE-A9F66A10C59C}" type="datetime1">
              <a:rPr lang="fr-FR" noProof="0" smtClean="0"/>
              <a:t>02/09/2025</a:t>
            </a:fld>
            <a:endParaRPr lang="fr-FR" noProof="0" dirty="0"/>
          </a:p>
        </p:txBody>
      </p:sp>
      <p:sp>
        <p:nvSpPr>
          <p:cNvPr id="8" name="Espace réservé du pied de page 7"/>
          <p:cNvSpPr>
            <a:spLocks noGrp="1"/>
          </p:cNvSpPr>
          <p:nvPr>
            <p:ph type="ftr" sz="quarter" idx="11"/>
          </p:nvPr>
        </p:nvSpPr>
        <p:spPr/>
        <p:txBody>
          <a:bodyPr rtlCol="0"/>
          <a:lstStyle/>
          <a:p>
            <a:pPr rtl="0"/>
            <a:endParaRPr lang="fr-FR" noProof="0" dirty="0"/>
          </a:p>
        </p:txBody>
      </p:sp>
      <p:sp>
        <p:nvSpPr>
          <p:cNvPr id="9" name="Espace réservé du numéro de diapositive 8"/>
          <p:cNvSpPr>
            <a:spLocks noGrp="1"/>
          </p:cNvSpPr>
          <p:nvPr>
            <p:ph type="sldNum" sz="quarter" idx="12"/>
          </p:nvPr>
        </p:nvSpPr>
        <p:spPr/>
        <p:txBody>
          <a:bodyPr rtlCol="0"/>
          <a:lstStyle/>
          <a:p>
            <a:pPr rtl="0"/>
            <a:fld id="{3A98EE3D-8CD1-4C3F-BD1C-C98C9596463C}" type="slidenum">
              <a:rPr lang="fr-FR" noProof="0" smtClean="0"/>
              <a:t>‹N°›</a:t>
            </a:fld>
            <a:endParaRPr lang="fr-FR" noProof="0" dirty="0"/>
          </a:p>
        </p:txBody>
      </p:sp>
    </p:spTree>
    <p:extLst>
      <p:ext uri="{BB962C8B-B14F-4D97-AF65-F5344CB8AC3E}">
        <p14:creationId xmlns:p14="http://schemas.microsoft.com/office/powerpoint/2010/main" val="22351203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uniquement">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lstStyle/>
          <a:p>
            <a:pPr rtl="0"/>
            <a:r>
              <a:rPr lang="fr-FR" noProof="0"/>
              <a:t>Modifiez le style du titre</a:t>
            </a:r>
            <a:endParaRPr lang="fr-FR" noProof="0" dirty="0"/>
          </a:p>
        </p:txBody>
      </p:sp>
      <p:sp>
        <p:nvSpPr>
          <p:cNvPr id="3" name="Espace réservé de la date 2"/>
          <p:cNvSpPr>
            <a:spLocks noGrp="1"/>
          </p:cNvSpPr>
          <p:nvPr>
            <p:ph type="dt" sz="half" idx="10"/>
          </p:nvPr>
        </p:nvSpPr>
        <p:spPr/>
        <p:txBody>
          <a:bodyPr rtlCol="0"/>
          <a:lstStyle/>
          <a:p>
            <a:pPr rtl="0"/>
            <a:fld id="{2F4ECA66-1FE5-4FCF-969D-2E5E7C29642C}" type="datetime1">
              <a:rPr lang="fr-FR" noProof="0" smtClean="0"/>
              <a:t>02/09/2025</a:t>
            </a:fld>
            <a:endParaRPr lang="fr-FR" noProof="0" dirty="0"/>
          </a:p>
        </p:txBody>
      </p:sp>
      <p:sp>
        <p:nvSpPr>
          <p:cNvPr id="4" name="Espace réservé du pied de page 3"/>
          <p:cNvSpPr>
            <a:spLocks noGrp="1"/>
          </p:cNvSpPr>
          <p:nvPr>
            <p:ph type="ftr" sz="quarter" idx="11"/>
          </p:nvPr>
        </p:nvSpPr>
        <p:spPr/>
        <p:txBody>
          <a:bodyPr rtlCol="0"/>
          <a:lstStyle/>
          <a:p>
            <a:pPr rtl="0"/>
            <a:endParaRPr lang="fr-FR" noProof="0" dirty="0"/>
          </a:p>
        </p:txBody>
      </p:sp>
      <p:sp>
        <p:nvSpPr>
          <p:cNvPr id="5" name="Espace réservé du numéro de diapositive 4"/>
          <p:cNvSpPr>
            <a:spLocks noGrp="1"/>
          </p:cNvSpPr>
          <p:nvPr>
            <p:ph type="sldNum" sz="quarter" idx="12"/>
          </p:nvPr>
        </p:nvSpPr>
        <p:spPr/>
        <p:txBody>
          <a:bodyPr rtlCol="0"/>
          <a:lstStyle/>
          <a:p>
            <a:pPr rtl="0"/>
            <a:fld id="{3A98EE3D-8CD1-4C3F-BD1C-C98C9596463C}" type="slidenum">
              <a:rPr lang="fr-FR" noProof="0" smtClean="0"/>
              <a:t>‹N°›</a:t>
            </a:fld>
            <a:endParaRPr lang="fr-FR" noProof="0" dirty="0"/>
          </a:p>
        </p:txBody>
      </p:sp>
    </p:spTree>
    <p:extLst>
      <p:ext uri="{BB962C8B-B14F-4D97-AF65-F5344CB8AC3E}">
        <p14:creationId xmlns:p14="http://schemas.microsoft.com/office/powerpoint/2010/main" val="4290940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rtlCol="0"/>
          <a:lstStyle/>
          <a:p>
            <a:pPr rtl="0"/>
            <a:fld id="{57EFBA03-FEEE-4037-AB6D-57576DBA45E2}" type="datetime1">
              <a:rPr lang="fr-FR" noProof="0" smtClean="0"/>
              <a:t>02/09/2025</a:t>
            </a:fld>
            <a:endParaRPr lang="fr-FR" noProof="0" dirty="0"/>
          </a:p>
        </p:txBody>
      </p:sp>
      <p:sp>
        <p:nvSpPr>
          <p:cNvPr id="3" name="Espace réservé du pied de page 2"/>
          <p:cNvSpPr>
            <a:spLocks noGrp="1"/>
          </p:cNvSpPr>
          <p:nvPr>
            <p:ph type="ftr" sz="quarter" idx="11"/>
          </p:nvPr>
        </p:nvSpPr>
        <p:spPr/>
        <p:txBody>
          <a:bodyPr rtlCol="0"/>
          <a:lstStyle/>
          <a:p>
            <a:pPr rtl="0"/>
            <a:endParaRPr lang="fr-FR" noProof="0" dirty="0"/>
          </a:p>
        </p:txBody>
      </p:sp>
      <p:sp>
        <p:nvSpPr>
          <p:cNvPr id="4" name="Espace réservé du numéro de diapositive 3"/>
          <p:cNvSpPr>
            <a:spLocks noGrp="1"/>
          </p:cNvSpPr>
          <p:nvPr>
            <p:ph type="sldNum" sz="quarter" idx="12"/>
          </p:nvPr>
        </p:nvSpPr>
        <p:spPr/>
        <p:txBody>
          <a:bodyPr rtlCol="0"/>
          <a:lstStyle/>
          <a:p>
            <a:pPr rtl="0"/>
            <a:fld id="{3A98EE3D-8CD1-4C3F-BD1C-C98C9596463C}" type="slidenum">
              <a:rPr lang="fr-FR" noProof="0" smtClean="0"/>
              <a:t>‹N°›</a:t>
            </a:fld>
            <a:endParaRPr lang="fr-FR" noProof="0" dirty="0"/>
          </a:p>
        </p:txBody>
      </p:sp>
    </p:spTree>
    <p:extLst>
      <p:ext uri="{BB962C8B-B14F-4D97-AF65-F5344CB8AC3E}">
        <p14:creationId xmlns:p14="http://schemas.microsoft.com/office/powerpoint/2010/main" val="26551302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913795" y="609600"/>
            <a:ext cx="3706889" cy="1821918"/>
          </a:xfrm>
        </p:spPr>
        <p:txBody>
          <a:bodyPr rtlCol="0" anchor="b">
            <a:normAutofit/>
          </a:bodyPr>
          <a:lstStyle>
            <a:lvl1pPr algn="ctr">
              <a:defRPr sz="2800" b="0"/>
            </a:lvl1pPr>
          </a:lstStyle>
          <a:p>
            <a:pPr rtl="0"/>
            <a:r>
              <a:rPr lang="fr-FR" noProof="0"/>
              <a:t>Modifiez le style du titre</a:t>
            </a:r>
            <a:endParaRPr lang="fr-FR" noProof="0" dirty="0"/>
          </a:p>
        </p:txBody>
      </p:sp>
      <p:sp>
        <p:nvSpPr>
          <p:cNvPr id="3" name="Espace réservé du contenu 2"/>
          <p:cNvSpPr>
            <a:spLocks noGrp="1"/>
          </p:cNvSpPr>
          <p:nvPr>
            <p:ph idx="1"/>
          </p:nvPr>
        </p:nvSpPr>
        <p:spPr>
          <a:xfrm>
            <a:off x="4855633" y="609600"/>
            <a:ext cx="6411924" cy="5080001"/>
          </a:xfrm>
        </p:spPr>
        <p:txBody>
          <a:bodyPr rtlCol="0">
            <a:normAutofit/>
          </a:bodyPr>
          <a:lstStyle/>
          <a:p>
            <a:pPr lvl="0" rtl="0"/>
            <a:r>
              <a:rPr lang="fr-FR" noProof="0"/>
              <a:t>Cliquez pour modifier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endParaRPr lang="fr-FR" noProof="0" dirty="0"/>
          </a:p>
        </p:txBody>
      </p:sp>
      <p:sp>
        <p:nvSpPr>
          <p:cNvPr id="4" name="Espace réservé du texte 3"/>
          <p:cNvSpPr>
            <a:spLocks noGrp="1"/>
          </p:cNvSpPr>
          <p:nvPr>
            <p:ph type="body" sz="half" idx="2"/>
          </p:nvPr>
        </p:nvSpPr>
        <p:spPr>
          <a:xfrm>
            <a:off x="913795" y="2673351"/>
            <a:ext cx="3706889" cy="3016250"/>
          </a:xfrm>
        </p:spPr>
        <p:txBody>
          <a:bodyPr rtlCol="0"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fr-FR" noProof="0"/>
              <a:t>Cliquez pour modifier les styles du texte du masque</a:t>
            </a:r>
          </a:p>
        </p:txBody>
      </p:sp>
      <p:sp>
        <p:nvSpPr>
          <p:cNvPr id="5" name="Espace réservé de la date 4"/>
          <p:cNvSpPr>
            <a:spLocks noGrp="1"/>
          </p:cNvSpPr>
          <p:nvPr>
            <p:ph type="dt" sz="half" idx="10"/>
          </p:nvPr>
        </p:nvSpPr>
        <p:spPr/>
        <p:txBody>
          <a:bodyPr rtlCol="0"/>
          <a:lstStyle/>
          <a:p>
            <a:pPr rtl="0"/>
            <a:fld id="{7756F92A-D426-4C37-897E-08EB77489816}" type="datetime1">
              <a:rPr lang="fr-FR" noProof="0" smtClean="0"/>
              <a:t>02/09/2025</a:t>
            </a:fld>
            <a:endParaRPr lang="fr-FR" noProof="0" dirty="0"/>
          </a:p>
        </p:txBody>
      </p:sp>
      <p:sp>
        <p:nvSpPr>
          <p:cNvPr id="6" name="Espace réservé du pied de page 5"/>
          <p:cNvSpPr>
            <a:spLocks noGrp="1"/>
          </p:cNvSpPr>
          <p:nvPr>
            <p:ph type="ftr" sz="quarter" idx="11"/>
          </p:nvPr>
        </p:nvSpPr>
        <p:spPr/>
        <p:txBody>
          <a:bodyPr rtlCol="0"/>
          <a:lstStyle/>
          <a:p>
            <a:pPr rtl="0"/>
            <a:endParaRPr lang="fr-FR" noProof="0" dirty="0"/>
          </a:p>
        </p:txBody>
      </p:sp>
      <p:sp>
        <p:nvSpPr>
          <p:cNvPr id="7" name="Espace réservé du numéro de diapositive 6"/>
          <p:cNvSpPr>
            <a:spLocks noGrp="1"/>
          </p:cNvSpPr>
          <p:nvPr>
            <p:ph type="sldNum" sz="quarter" idx="12"/>
          </p:nvPr>
        </p:nvSpPr>
        <p:spPr/>
        <p:txBody>
          <a:bodyPr rtlCol="0"/>
          <a:lstStyle/>
          <a:p>
            <a:pPr rtl="0"/>
            <a:fld id="{3A98EE3D-8CD1-4C3F-BD1C-C98C9596463C}" type="slidenum">
              <a:rPr lang="fr-FR" noProof="0" smtClean="0"/>
              <a:pPr/>
              <a:t>‹N°›</a:t>
            </a:fld>
            <a:endParaRPr lang="fr-FR" noProof="0" dirty="0"/>
          </a:p>
        </p:txBody>
      </p:sp>
    </p:spTree>
    <p:extLst>
      <p:ext uri="{BB962C8B-B14F-4D97-AF65-F5344CB8AC3E}">
        <p14:creationId xmlns:p14="http://schemas.microsoft.com/office/powerpoint/2010/main" val="7935569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pic>
        <p:nvPicPr>
          <p:cNvPr id="22" name="Image 21" descr="Slate-V2-HD-vertPhotoInset.png">
            <a:extLst>
              <a:ext uri="{FF2B5EF4-FFF2-40B4-BE49-F238E27FC236}">
                <a16:creationId xmlns:a16="http://schemas.microsoft.com/office/drawing/2014/main" id="{4D06E496-ACBA-4063-B4A1-C5C484EE5A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re 1"/>
          <p:cNvSpPr>
            <a:spLocks noGrp="1"/>
          </p:cNvSpPr>
          <p:nvPr>
            <p:ph type="title"/>
          </p:nvPr>
        </p:nvSpPr>
        <p:spPr>
          <a:xfrm>
            <a:off x="913795" y="763701"/>
            <a:ext cx="5707899" cy="1675559"/>
          </a:xfrm>
        </p:spPr>
        <p:txBody>
          <a:bodyPr rtlCol="0" anchor="b">
            <a:noAutofit/>
          </a:bodyPr>
          <a:lstStyle>
            <a:lvl1pPr algn="ctr">
              <a:defRPr sz="3200" b="0"/>
            </a:lvl1pPr>
          </a:lstStyle>
          <a:p>
            <a:pPr rtl="0"/>
            <a:r>
              <a:rPr lang="fr-FR" noProof="0"/>
              <a:t>Modifiez le style du titre</a:t>
            </a:r>
            <a:endParaRPr lang="fr-FR" noProof="0" dirty="0"/>
          </a:p>
        </p:txBody>
      </p:sp>
      <p:sp>
        <p:nvSpPr>
          <p:cNvPr id="3" name="Espace réservé d’image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fr-FR" noProof="0"/>
              <a:t>Cliquez sur l'icône pour ajouter une image</a:t>
            </a:r>
            <a:endParaRPr lang="fr-FR" noProof="0" dirty="0"/>
          </a:p>
        </p:txBody>
      </p:sp>
      <p:sp>
        <p:nvSpPr>
          <p:cNvPr id="4" name="Espace réservé du texte 3"/>
          <p:cNvSpPr>
            <a:spLocks noGrp="1"/>
          </p:cNvSpPr>
          <p:nvPr>
            <p:ph type="body" sz="half" idx="2"/>
          </p:nvPr>
        </p:nvSpPr>
        <p:spPr>
          <a:xfrm>
            <a:off x="1473698" y="2679699"/>
            <a:ext cx="4588094" cy="3135695"/>
          </a:xfrm>
        </p:spPr>
        <p:txBody>
          <a:bodyPr rtlCol="0"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fr-FR" noProof="0"/>
              <a:t>Cliquez pour modifier les styles du texte du masque</a:t>
            </a:r>
          </a:p>
        </p:txBody>
      </p:sp>
      <p:sp>
        <p:nvSpPr>
          <p:cNvPr id="5" name="Espace réservé de la date 4"/>
          <p:cNvSpPr>
            <a:spLocks noGrp="1"/>
          </p:cNvSpPr>
          <p:nvPr>
            <p:ph type="dt" sz="half" idx="10"/>
          </p:nvPr>
        </p:nvSpPr>
        <p:spPr/>
        <p:txBody>
          <a:bodyPr rtlCol="0"/>
          <a:lstStyle/>
          <a:p>
            <a:pPr rtl="0"/>
            <a:fld id="{7F130987-7283-4366-815B-537B34C5E13D}" type="datetime1">
              <a:rPr lang="fr-FR" noProof="0" smtClean="0"/>
              <a:t>02/09/2025</a:t>
            </a:fld>
            <a:endParaRPr lang="fr-FR" noProof="0" dirty="0"/>
          </a:p>
        </p:txBody>
      </p:sp>
      <p:sp>
        <p:nvSpPr>
          <p:cNvPr id="6" name="Espace réservé du pied de page 5"/>
          <p:cNvSpPr>
            <a:spLocks noGrp="1"/>
          </p:cNvSpPr>
          <p:nvPr>
            <p:ph type="ftr" sz="quarter" idx="11"/>
          </p:nvPr>
        </p:nvSpPr>
        <p:spPr/>
        <p:txBody>
          <a:bodyPr rtlCol="0"/>
          <a:lstStyle/>
          <a:p>
            <a:pPr algn="l" rtl="0"/>
            <a:endParaRPr lang="fr-FR" noProof="0" dirty="0"/>
          </a:p>
        </p:txBody>
      </p:sp>
      <p:sp>
        <p:nvSpPr>
          <p:cNvPr id="7" name="Espace réservé du numéro de diapositive 6"/>
          <p:cNvSpPr>
            <a:spLocks noGrp="1"/>
          </p:cNvSpPr>
          <p:nvPr>
            <p:ph type="sldNum" sz="quarter" idx="12"/>
          </p:nvPr>
        </p:nvSpPr>
        <p:spPr/>
        <p:txBody>
          <a:bodyPr rtlCol="0"/>
          <a:lstStyle/>
          <a:p>
            <a:pPr rtl="0"/>
            <a:fld id="{3A98EE3D-8CD1-4C3F-BD1C-C98C9596463C}" type="slidenum">
              <a:rPr lang="fr-FR" noProof="0" smtClean="0"/>
              <a:t>‹N°›</a:t>
            </a:fld>
            <a:endParaRPr lang="fr-FR" noProof="0" dirty="0"/>
          </a:p>
        </p:txBody>
      </p:sp>
    </p:spTree>
    <p:extLst>
      <p:ext uri="{BB962C8B-B14F-4D97-AF65-F5344CB8AC3E}">
        <p14:creationId xmlns:p14="http://schemas.microsoft.com/office/powerpoint/2010/main" val="530567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913795" y="609600"/>
            <a:ext cx="10353762" cy="125730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pPr rtl="0"/>
            <a:r>
              <a:rPr lang="fr-FR" noProof="0" dirty="0"/>
              <a:t>Modifiez le style du titre</a:t>
            </a:r>
          </a:p>
        </p:txBody>
      </p:sp>
      <p:sp>
        <p:nvSpPr>
          <p:cNvPr id="3" name="Espace réservé du texte 2"/>
          <p:cNvSpPr>
            <a:spLocks noGrp="1"/>
          </p:cNvSpPr>
          <p:nvPr>
            <p:ph type="body" idx="1"/>
          </p:nvPr>
        </p:nvSpPr>
        <p:spPr>
          <a:xfrm>
            <a:off x="913795" y="2076450"/>
            <a:ext cx="10353762" cy="3714749"/>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rtl="0"/>
            <a:r>
              <a:rPr lang="fr-FR" noProof="0" dirty="0"/>
              <a:t>Modifiez les styles du texte du masque</a:t>
            </a:r>
          </a:p>
          <a:p>
            <a:pPr lvl="1" rtl="0"/>
            <a:r>
              <a:rPr lang="fr-FR" noProof="0" dirty="0"/>
              <a:t>Deuxième niveau</a:t>
            </a:r>
          </a:p>
          <a:p>
            <a:pPr lvl="2" rtl="0"/>
            <a:r>
              <a:rPr lang="fr-FR" noProof="0" dirty="0"/>
              <a:t>Troisième niveau</a:t>
            </a:r>
          </a:p>
          <a:p>
            <a:pPr lvl="3" rtl="0"/>
            <a:r>
              <a:rPr lang="fr-FR" noProof="0" dirty="0"/>
              <a:t>Quatrième niveau</a:t>
            </a:r>
          </a:p>
          <a:p>
            <a:pPr lvl="4" rtl="0"/>
            <a:r>
              <a:rPr lang="fr-FR" noProof="0" dirty="0"/>
              <a:t>Cinquième niveau</a:t>
            </a:r>
          </a:p>
        </p:txBody>
      </p:sp>
      <p:sp>
        <p:nvSpPr>
          <p:cNvPr id="4" name="Espace réservé de la date 3"/>
          <p:cNvSpPr>
            <a:spLocks noGrp="1"/>
          </p:cNvSpPr>
          <p:nvPr>
            <p:ph type="dt" sz="half" idx="2"/>
          </p:nvPr>
        </p:nvSpPr>
        <p:spPr>
          <a:xfrm>
            <a:off x="7678736" y="6000749"/>
            <a:ext cx="2743200"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pPr rtl="0"/>
            <a:fld id="{CD2D8CC8-312B-4BBB-8CFE-96DDDB0B6288}" type="datetime1">
              <a:rPr lang="fr-FR" noProof="0" smtClean="0"/>
              <a:t>02/09/2025</a:t>
            </a:fld>
            <a:endParaRPr lang="fr-FR" noProof="0" dirty="0"/>
          </a:p>
        </p:txBody>
      </p:sp>
      <p:sp>
        <p:nvSpPr>
          <p:cNvPr id="5" name="Espace réservé du pied de page 4"/>
          <p:cNvSpPr>
            <a:spLocks noGrp="1"/>
          </p:cNvSpPr>
          <p:nvPr>
            <p:ph type="ftr" sz="quarter" idx="3"/>
          </p:nvPr>
        </p:nvSpPr>
        <p:spPr>
          <a:xfrm>
            <a:off x="913795" y="6000749"/>
            <a:ext cx="6672865" cy="365125"/>
          </a:xfrm>
          <a:prstGeom prst="rect">
            <a:avLst/>
          </a:prstGeom>
        </p:spPr>
        <p:txBody>
          <a:bodyPr vert="horz" lIns="91440" tIns="45720" rIns="91440" bIns="45720" rtlCol="0" anchor="ctr"/>
          <a:lstStyle>
            <a:lvl1pPr algn="l">
              <a:defRPr sz="1100">
                <a:solidFill>
                  <a:schemeClr val="tx1">
                    <a:lumMod val="95000"/>
                  </a:schemeClr>
                </a:solidFill>
                <a:effectLst>
                  <a:outerShdw blurRad="50800" dist="38100" dir="2700000" algn="tl" rotWithShape="0">
                    <a:schemeClr val="bg1">
                      <a:alpha val="43000"/>
                    </a:schemeClr>
                  </a:outerShdw>
                </a:effectLst>
              </a:defRPr>
            </a:lvl1pPr>
          </a:lstStyle>
          <a:p>
            <a:pPr rtl="0"/>
            <a:endParaRPr lang="fr-FR" noProof="0" dirty="0"/>
          </a:p>
        </p:txBody>
      </p:sp>
      <p:sp>
        <p:nvSpPr>
          <p:cNvPr id="6" name="Espace réservé du numéro de diapositive 5"/>
          <p:cNvSpPr>
            <a:spLocks noGrp="1"/>
          </p:cNvSpPr>
          <p:nvPr>
            <p:ph type="sldNum" sz="quarter" idx="4"/>
          </p:nvPr>
        </p:nvSpPr>
        <p:spPr>
          <a:xfrm>
            <a:off x="10514011" y="6000749"/>
            <a:ext cx="753545"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pPr rtl="0"/>
            <a:fld id="{3A98EE3D-8CD1-4C3F-BD1C-C98C9596463C}" type="slidenum">
              <a:rPr lang="fr-FR" noProof="0" smtClean="0"/>
              <a:t>‹N°›</a:t>
            </a:fld>
            <a:endParaRPr lang="fr-FR" noProof="0" dirty="0"/>
          </a:p>
        </p:txBody>
      </p:sp>
    </p:spTree>
    <p:extLst>
      <p:ext uri="{BB962C8B-B14F-4D97-AF65-F5344CB8AC3E}">
        <p14:creationId xmlns:p14="http://schemas.microsoft.com/office/powerpoint/2010/main" val="185897835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hf sldNum="0" hdr="0" ftr="0" dt="0"/>
  <p:txStyles>
    <p:titleStyle>
      <a:lvl1pPr algn="ctr" defTabSz="457200" rtl="0" eaLnBrk="1" latinLnBrk="0" hangingPunct="1">
        <a:lnSpc>
          <a:spcPct val="90000"/>
        </a:lnSpc>
        <a:spcBef>
          <a:spcPct val="0"/>
        </a:spcBef>
        <a:buNone/>
        <a:defRPr sz="4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lnSpc>
          <a:spcPct val="110000"/>
        </a:lnSpc>
        <a:spcBef>
          <a:spcPct val="20000"/>
        </a:spcBef>
        <a:spcAft>
          <a:spcPts val="600"/>
        </a:spcAft>
        <a:buClr>
          <a:schemeClr val="tx2"/>
        </a:buClr>
        <a:buSzPct val="70000"/>
        <a:buFont typeface="Wingdings 2" charset="2"/>
        <a:buChar char=""/>
        <a:defRPr sz="23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21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jpeg"/><Relationship Id="rId1" Type="http://schemas.openxmlformats.org/officeDocument/2006/relationships/slideLayout" Target="../slideLayouts/slideLayout8.xml"/><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6.jpeg"/><Relationship Id="rId1" Type="http://schemas.openxmlformats.org/officeDocument/2006/relationships/slideLayout" Target="../slideLayouts/slideLayout8.xml"/><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6.jpeg"/><Relationship Id="rId1" Type="http://schemas.openxmlformats.org/officeDocument/2006/relationships/slideLayout" Target="../slideLayouts/slideLayout8.xml"/><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6.jpeg"/><Relationship Id="rId1" Type="http://schemas.openxmlformats.org/officeDocument/2006/relationships/slideLayout" Target="../slideLayouts/slideLayout8.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6.jpeg"/><Relationship Id="rId1" Type="http://schemas.openxmlformats.org/officeDocument/2006/relationships/slideLayout" Target="../slideLayouts/slideLayout8.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6.jpeg"/><Relationship Id="rId1" Type="http://schemas.openxmlformats.org/officeDocument/2006/relationships/slideLayout" Target="../slideLayouts/slideLayout8.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hemeOverride" Target="../theme/themeOverride5.xml"/><Relationship Id="rId5" Type="http://schemas.openxmlformats.org/officeDocument/2006/relationships/image" Target="../media/image8.jpeg"/><Relationship Id="rId4" Type="http://schemas.openxmlformats.org/officeDocument/2006/relationships/image" Target="../media/image1.jpe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6.jpeg"/><Relationship Id="rId1" Type="http://schemas.openxmlformats.org/officeDocument/2006/relationships/slideLayout" Target="../slideLayouts/slideLayout8.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6.jpeg"/><Relationship Id="rId1" Type="http://schemas.openxmlformats.org/officeDocument/2006/relationships/slideLayout" Target="../slideLayouts/slideLayout8.xml"/><Relationship Id="rId5" Type="http://schemas.openxmlformats.org/officeDocument/2006/relationships/image" Target="../media/image53.jpeg"/><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6.jpeg"/><Relationship Id="rId1" Type="http://schemas.openxmlformats.org/officeDocument/2006/relationships/slideLayout" Target="../slideLayouts/slideLayout8.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1.jpe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jpeg"/><Relationship Id="rId1" Type="http://schemas.openxmlformats.org/officeDocument/2006/relationships/slideLayout" Target="../slideLayouts/slideLayout8.xml"/><Relationship Id="rId5" Type="http://schemas.openxmlformats.org/officeDocument/2006/relationships/image" Target="../media/image21.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6.jpeg"/><Relationship Id="rId1" Type="http://schemas.openxmlformats.org/officeDocument/2006/relationships/slideLayout" Target="../slideLayouts/slideLayout8.xml"/><Relationship Id="rId5" Type="http://schemas.openxmlformats.org/officeDocument/2006/relationships/image" Target="../media/image31.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jpeg"/><Relationship Id="rId1" Type="http://schemas.openxmlformats.org/officeDocument/2006/relationships/slideLayout" Target="../slideLayouts/slideLayout8.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jpeg"/><Relationship Id="rId1" Type="http://schemas.openxmlformats.org/officeDocument/2006/relationships/slideLayout" Target="../slideLayouts/slideLayout8.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jpeg"/><Relationship Id="rId1" Type="http://schemas.openxmlformats.org/officeDocument/2006/relationships/slideLayout" Target="../slideLayouts/slideLayout8.xml"/><Relationship Id="rId5" Type="http://schemas.openxmlformats.org/officeDocument/2006/relationships/image" Target="../media/image28.pn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6.jpeg"/><Relationship Id="rId1" Type="http://schemas.openxmlformats.org/officeDocument/2006/relationships/slideLayout" Target="../slideLayouts/slideLayout8.xml"/><Relationship Id="rId5" Type="http://schemas.openxmlformats.org/officeDocument/2006/relationships/image" Target="../media/image31.pn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hemeOverride" Target="../theme/themeOverride6.xml"/><Relationship Id="rId5" Type="http://schemas.openxmlformats.org/officeDocument/2006/relationships/image" Target="../media/image8.jpeg"/><Relationship Id="rId4" Type="http://schemas.openxmlformats.org/officeDocument/2006/relationships/image" Target="../media/image1.jpeg"/></Relationships>
</file>

<file path=ppt/slides/_rels/slide27.xml.rels><?xml version="1.0" encoding="UTF-8" standalone="yes"?>
<Relationships xmlns="http://schemas.openxmlformats.org/package/2006/relationships"><Relationship Id="rId3" Type="http://schemas.openxmlformats.org/officeDocument/2006/relationships/image" Target="../media/image68.jpeg"/><Relationship Id="rId7" Type="http://schemas.openxmlformats.org/officeDocument/2006/relationships/image" Target="../media/image72.png"/><Relationship Id="rId2" Type="http://schemas.openxmlformats.org/officeDocument/2006/relationships/image" Target="../media/image6.jpeg"/><Relationship Id="rId1" Type="http://schemas.openxmlformats.org/officeDocument/2006/relationships/slideLayout" Target="../slideLayouts/slideLayout8.xml"/><Relationship Id="rId6" Type="http://schemas.openxmlformats.org/officeDocument/2006/relationships/image" Target="../media/image71.png"/><Relationship Id="rId5" Type="http://schemas.openxmlformats.org/officeDocument/2006/relationships/image" Target="../media/image70.jpeg"/><Relationship Id="rId4" Type="http://schemas.openxmlformats.org/officeDocument/2006/relationships/image" Target="../media/image69.jpeg"/></Relationships>
</file>

<file path=ppt/slides/_rels/slide2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6.jpeg"/><Relationship Id="rId1" Type="http://schemas.openxmlformats.org/officeDocument/2006/relationships/slideLayout" Target="../slideLayouts/slideLayout8.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6.jpeg"/><Relationship Id="rId1" Type="http://schemas.openxmlformats.org/officeDocument/2006/relationships/slideLayout" Target="../slideLayouts/slideLayout8.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hemeOverride" Target="../theme/themeOverride3.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1.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hemeOverride" Target="../theme/themeOverride7.xml"/><Relationship Id="rId5" Type="http://schemas.openxmlformats.org/officeDocument/2006/relationships/image" Target="../media/image8.jpeg"/><Relationship Id="rId4" Type="http://schemas.openxmlformats.org/officeDocument/2006/relationships/image" Target="../media/image1.jpeg"/></Relationships>
</file>

<file path=ppt/slides/_rels/slide3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6.jpeg"/><Relationship Id="rId1" Type="http://schemas.openxmlformats.org/officeDocument/2006/relationships/slideLayout" Target="../slideLayouts/slideLayout8.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3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6.jpeg"/><Relationship Id="rId1" Type="http://schemas.openxmlformats.org/officeDocument/2006/relationships/slideLayout" Target="../slideLayouts/slideLayout8.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33.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image" Target="../media/image6.jpeg"/><Relationship Id="rId1" Type="http://schemas.openxmlformats.org/officeDocument/2006/relationships/slideLayout" Target="../slideLayouts/slideLayout8.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3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6.jpeg"/><Relationship Id="rId1" Type="http://schemas.openxmlformats.org/officeDocument/2006/relationships/slideLayout" Target="../slideLayouts/slideLayout8.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3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6.jpeg"/><Relationship Id="rId1" Type="http://schemas.openxmlformats.org/officeDocument/2006/relationships/slideLayout" Target="../slideLayouts/slideLayout8.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hemeOverride" Target="../theme/themeOverride8.xml"/><Relationship Id="rId5" Type="http://schemas.openxmlformats.org/officeDocument/2006/relationships/image" Target="../media/image8.jpeg"/><Relationship Id="rId4" Type="http://schemas.openxmlformats.org/officeDocument/2006/relationships/image" Target="../media/image1.jpeg"/></Relationships>
</file>

<file path=ppt/slides/_rels/slide3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6.jpeg"/><Relationship Id="rId1" Type="http://schemas.openxmlformats.org/officeDocument/2006/relationships/slideLayout" Target="../slideLayouts/slideLayout8.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3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6.jpeg"/><Relationship Id="rId1" Type="http://schemas.openxmlformats.org/officeDocument/2006/relationships/slideLayout" Target="../slideLayouts/slideLayout8.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3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6.jpeg"/><Relationship Id="rId1" Type="http://schemas.openxmlformats.org/officeDocument/2006/relationships/slideLayout" Target="../slideLayouts/slideLayout8.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hemeOverride" Target="../theme/themeOverride4.xml"/><Relationship Id="rId5" Type="http://schemas.openxmlformats.org/officeDocument/2006/relationships/image" Target="../media/image8.jpeg"/><Relationship Id="rId4" Type="http://schemas.openxmlformats.org/officeDocument/2006/relationships/image" Target="../media/image1.jpeg"/></Relationships>
</file>

<file path=ppt/slides/_rels/slide4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6.jpeg"/><Relationship Id="rId1" Type="http://schemas.openxmlformats.org/officeDocument/2006/relationships/slideLayout" Target="../slideLayouts/slideLayout8.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4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6.jpeg"/><Relationship Id="rId1" Type="http://schemas.openxmlformats.org/officeDocument/2006/relationships/slideLayout" Target="../slideLayouts/slideLayout8.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4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6.jpeg"/><Relationship Id="rId1" Type="http://schemas.openxmlformats.org/officeDocument/2006/relationships/slideLayout" Target="../slideLayouts/slideLayout8.xml"/><Relationship Id="rId4" Type="http://schemas.openxmlformats.org/officeDocument/2006/relationships/image" Target="../media/image123.png"/></Relationships>
</file>

<file path=ppt/slides/_rels/slide4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6.jpeg"/><Relationship Id="rId1" Type="http://schemas.openxmlformats.org/officeDocument/2006/relationships/slideLayout" Target="../slideLayouts/slideLayout8.xml"/><Relationship Id="rId4" Type="http://schemas.openxmlformats.org/officeDocument/2006/relationships/image" Target="../media/image125.png"/></Relationships>
</file>

<file path=ppt/slides/_rels/slide4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6.jpeg"/><Relationship Id="rId1" Type="http://schemas.openxmlformats.org/officeDocument/2006/relationships/slideLayout" Target="../slideLayouts/slideLayout8.xml"/><Relationship Id="rId5" Type="http://schemas.openxmlformats.org/officeDocument/2006/relationships/image" Target="../media/image128.png"/><Relationship Id="rId4" Type="http://schemas.openxmlformats.org/officeDocument/2006/relationships/image" Target="../media/image127.png"/></Relationships>
</file>

<file path=ppt/slides/_rels/slide4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6.jpeg"/><Relationship Id="rId1" Type="http://schemas.openxmlformats.org/officeDocument/2006/relationships/slideLayout" Target="../slideLayouts/slideLayout8.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s>
</file>

<file path=ppt/slides/_rels/slide4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6.jpeg"/><Relationship Id="rId1" Type="http://schemas.openxmlformats.org/officeDocument/2006/relationships/slideLayout" Target="../slideLayouts/slideLayout8.xml"/><Relationship Id="rId5" Type="http://schemas.openxmlformats.org/officeDocument/2006/relationships/image" Target="../media/image135.png"/><Relationship Id="rId4" Type="http://schemas.openxmlformats.org/officeDocument/2006/relationships/image" Target="../media/image134.png"/></Relationships>
</file>

<file path=ppt/slides/_rels/slide47.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6.jpeg"/><Relationship Id="rId1" Type="http://schemas.openxmlformats.org/officeDocument/2006/relationships/slideLayout" Target="../slideLayouts/slideLayout8.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s>
</file>

<file path=ppt/slides/_rels/slide4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hemeOverride" Target="../theme/themeOverride9.xml"/><Relationship Id="rId5" Type="http://schemas.openxmlformats.org/officeDocument/2006/relationships/image" Target="../media/image8.jpeg"/><Relationship Id="rId4" Type="http://schemas.openxmlformats.org/officeDocument/2006/relationships/image" Target="../media/image1.jpe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Layout" Target="../slideLayouts/slideLayout8.xml"/><Relationship Id="rId5" Type="http://schemas.openxmlformats.org/officeDocument/2006/relationships/image" Target="../media/image11.png"/><Relationship Id="rId4" Type="http://schemas.openxmlformats.org/officeDocument/2006/relationships/image" Target="../media/image10.jpeg"/></Relationships>
</file>

<file path=ppt/slides/_rels/slide5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3.png"/></Relationships>
</file>

<file path=ppt/slides/_rels/slide51.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image" Target="../media/image6.jpeg"/><Relationship Id="rId7" Type="http://schemas.openxmlformats.org/officeDocument/2006/relationships/image" Target="../media/image149.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46.png"/></Relationships>
</file>

<file path=ppt/slides/_rels/slide52.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image" Target="../media/image6.jpeg"/><Relationship Id="rId7" Type="http://schemas.openxmlformats.org/officeDocument/2006/relationships/image" Target="../media/image153.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152.png"/><Relationship Id="rId5" Type="http://schemas.openxmlformats.org/officeDocument/2006/relationships/image" Target="../media/image147.png"/><Relationship Id="rId4" Type="http://schemas.openxmlformats.org/officeDocument/2006/relationships/image" Target="../media/image151.png"/></Relationships>
</file>

<file path=ppt/slides/_rels/slide53.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58.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157.png"/><Relationship Id="rId5" Type="http://schemas.openxmlformats.org/officeDocument/2006/relationships/image" Target="../media/image156.png"/><Relationship Id="rId4" Type="http://schemas.openxmlformats.org/officeDocument/2006/relationships/image" Target="../media/image155.png"/></Relationships>
</file>

<file path=ppt/slides/_rels/slide54.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62.pn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161.png"/><Relationship Id="rId5" Type="http://schemas.openxmlformats.org/officeDocument/2006/relationships/image" Target="../media/image160.png"/><Relationship Id="rId4" Type="http://schemas.openxmlformats.org/officeDocument/2006/relationships/image" Target="../media/image159.png"/></Relationships>
</file>

<file path=ppt/slides/_rels/slide5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165.png"/><Relationship Id="rId5" Type="http://schemas.openxmlformats.org/officeDocument/2006/relationships/image" Target="../media/image164.png"/><Relationship Id="rId4" Type="http://schemas.openxmlformats.org/officeDocument/2006/relationships/image" Target="../media/image163.png"/></Relationships>
</file>

<file path=ppt/slides/_rels/slide56.xml.rels><?xml version="1.0" encoding="UTF-8" standalone="yes"?>
<Relationships xmlns="http://schemas.openxmlformats.org/package/2006/relationships"><Relationship Id="rId8" Type="http://schemas.openxmlformats.org/officeDocument/2006/relationships/image" Target="../media/image170.png"/><Relationship Id="rId3" Type="http://schemas.openxmlformats.org/officeDocument/2006/relationships/image" Target="../media/image6.jpeg"/><Relationship Id="rId7" Type="http://schemas.openxmlformats.org/officeDocument/2006/relationships/image" Target="../media/image169.pn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168.png"/><Relationship Id="rId5" Type="http://schemas.openxmlformats.org/officeDocument/2006/relationships/image" Target="../media/image167.png"/><Relationship Id="rId4" Type="http://schemas.openxmlformats.org/officeDocument/2006/relationships/image" Target="../media/image166.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themeOverride" Target="../theme/themeOverride10.xml"/><Relationship Id="rId5" Type="http://schemas.openxmlformats.org/officeDocument/2006/relationships/image" Target="../media/image8.jpeg"/><Relationship Id="rId4" Type="http://schemas.openxmlformats.org/officeDocument/2006/relationships/image" Target="../media/image1.jpeg"/></Relationships>
</file>

<file path=ppt/slides/_rels/slide5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173.png"/><Relationship Id="rId5" Type="http://schemas.openxmlformats.org/officeDocument/2006/relationships/image" Target="../media/image172.png"/><Relationship Id="rId4" Type="http://schemas.openxmlformats.org/officeDocument/2006/relationships/image" Target="../media/image171.png"/></Relationships>
</file>

<file path=ppt/slides/_rels/slide5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176.png"/><Relationship Id="rId5" Type="http://schemas.openxmlformats.org/officeDocument/2006/relationships/image" Target="../media/image175.png"/><Relationship Id="rId4" Type="http://schemas.openxmlformats.org/officeDocument/2006/relationships/image" Target="../media/image174.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jpeg"/><Relationship Id="rId1" Type="http://schemas.openxmlformats.org/officeDocument/2006/relationships/slideLayout" Target="../slideLayouts/slideLayout8.xml"/><Relationship Id="rId5" Type="http://schemas.openxmlformats.org/officeDocument/2006/relationships/image" Target="../media/image14.png"/><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media/image179.png"/><Relationship Id="rId5" Type="http://schemas.openxmlformats.org/officeDocument/2006/relationships/image" Target="../media/image178.png"/><Relationship Id="rId4" Type="http://schemas.openxmlformats.org/officeDocument/2006/relationships/image" Target="../media/image177.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jpeg"/><Relationship Id="rId1" Type="http://schemas.openxmlformats.org/officeDocument/2006/relationships/slideLayout" Target="../slideLayouts/slideLayout8.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jpeg"/><Relationship Id="rId1" Type="http://schemas.openxmlformats.org/officeDocument/2006/relationships/slideLayout" Target="../slideLayouts/slideLayout8.xml"/><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jpeg"/><Relationship Id="rId1" Type="http://schemas.openxmlformats.org/officeDocument/2006/relationships/slideLayout" Target="../slideLayouts/slideLayout8.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0EF2A0DA-AE81-4A45-972E-646AC2870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dirty="0">
              <a:ln>
                <a:noFill/>
              </a:ln>
              <a:solidFill>
                <a:prstClr val="white"/>
              </a:solidFill>
              <a:effectLst/>
              <a:uLnTx/>
              <a:uFillTx/>
              <a:latin typeface="Goudy Old Style"/>
              <a:ea typeface="+mn-ea"/>
              <a:cs typeface="+mn-cs"/>
            </a:endParaRPr>
          </a:p>
        </p:txBody>
      </p:sp>
      <p:pic>
        <p:nvPicPr>
          <p:cNvPr id="3" name="Image 2">
            <a:extLst>
              <a:ext uri="{FF2B5EF4-FFF2-40B4-BE49-F238E27FC236}">
                <a16:creationId xmlns:a16="http://schemas.microsoft.com/office/drawing/2014/main" id="{72B2D6DE-C9B5-4678-91EF-77E85F2350DA}"/>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b="-1"/>
          <a:stretch/>
        </p:blipFill>
        <p:spPr>
          <a:xfrm>
            <a:off x="-8622" y="10"/>
            <a:ext cx="6096000" cy="6857990"/>
          </a:xfrm>
          <a:prstGeom prst="rect">
            <a:avLst/>
          </a:prstGeom>
        </p:spPr>
      </p:pic>
      <p:pic>
        <p:nvPicPr>
          <p:cNvPr id="57" name="Image 56">
            <a:extLst>
              <a:ext uri="{FF2B5EF4-FFF2-40B4-BE49-F238E27FC236}">
                <a16:creationId xmlns:a16="http://schemas.microsoft.com/office/drawing/2014/main" id="{B536FA4E-0152-4E27-91DA-0FC22D1846B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6257026" y="1"/>
            <a:ext cx="5934973" cy="6858000"/>
          </a:xfrm>
          <a:prstGeom prst="rect">
            <a:avLst/>
          </a:prstGeom>
        </p:spPr>
      </p:pic>
      <p:sp>
        <p:nvSpPr>
          <p:cNvPr id="2" name="Titre 1">
            <a:extLst>
              <a:ext uri="{FF2B5EF4-FFF2-40B4-BE49-F238E27FC236}">
                <a16:creationId xmlns:a16="http://schemas.microsoft.com/office/drawing/2014/main" id="{89559F60-4CE1-4E2F-86EA-1B60679F1F4A}"/>
              </a:ext>
            </a:extLst>
          </p:cNvPr>
          <p:cNvSpPr>
            <a:spLocks noGrp="1"/>
          </p:cNvSpPr>
          <p:nvPr>
            <p:ph type="title"/>
          </p:nvPr>
        </p:nvSpPr>
        <p:spPr>
          <a:xfrm>
            <a:off x="6257026" y="609600"/>
            <a:ext cx="5793012" cy="970450"/>
          </a:xfrm>
        </p:spPr>
        <p:txBody>
          <a:bodyPr rtlCol="0" anchor="b">
            <a:normAutofit fontScale="90000"/>
          </a:bodyPr>
          <a:lstStyle/>
          <a:p>
            <a:r>
              <a:rPr lang="fr-FR" sz="6700" dirty="0"/>
              <a:t>UNIK’HABITAT</a:t>
            </a:r>
            <a:r>
              <a:rPr lang="fr-FR" sz="4000" dirty="0"/>
              <a:t>	</a:t>
            </a:r>
          </a:p>
        </p:txBody>
      </p:sp>
      <p:sp>
        <p:nvSpPr>
          <p:cNvPr id="24" name="Espace réservé du contenu 2">
            <a:extLst>
              <a:ext uri="{FF2B5EF4-FFF2-40B4-BE49-F238E27FC236}">
                <a16:creationId xmlns:a16="http://schemas.microsoft.com/office/drawing/2014/main" id="{F260476B-CCA6-412B-A9C5-399C34AE6F05}"/>
              </a:ext>
            </a:extLst>
          </p:cNvPr>
          <p:cNvSpPr>
            <a:spLocks noGrp="1"/>
          </p:cNvSpPr>
          <p:nvPr>
            <p:ph idx="1"/>
          </p:nvPr>
        </p:nvSpPr>
        <p:spPr>
          <a:xfrm>
            <a:off x="6900493" y="4064219"/>
            <a:ext cx="4403596" cy="1862521"/>
          </a:xfrm>
        </p:spPr>
        <p:txBody>
          <a:bodyPr rtlCol="0" anchor="t">
            <a:normAutofit/>
          </a:bodyPr>
          <a:lstStyle/>
          <a:p>
            <a:pPr marL="36900" lvl="0" indent="0" algn="ctr" rtl="0">
              <a:buNone/>
            </a:pPr>
            <a:r>
              <a:rPr lang="fr-FR" sz="2400" b="1" dirty="0"/>
              <a:t>Nos Carrelages </a:t>
            </a:r>
          </a:p>
          <a:p>
            <a:pPr marL="36900" lvl="0" indent="0" algn="ctr" rtl="0">
              <a:buNone/>
            </a:pPr>
            <a:r>
              <a:rPr lang="fr-FR" sz="2400" b="1" dirty="0"/>
              <a:t>En </a:t>
            </a:r>
          </a:p>
          <a:p>
            <a:pPr marL="36900" lvl="0" indent="0" algn="ctr" rtl="0">
              <a:buNone/>
            </a:pPr>
            <a:r>
              <a:rPr lang="fr-FR" sz="2400" b="1" dirty="0"/>
              <a:t>Provenance d’ITALIE</a:t>
            </a:r>
          </a:p>
          <a:p>
            <a:pPr rtl="0"/>
            <a:endParaRPr lang="fr-FR" sz="2400" dirty="0"/>
          </a:p>
        </p:txBody>
      </p:sp>
    </p:spTree>
    <p:extLst>
      <p:ext uri="{BB962C8B-B14F-4D97-AF65-F5344CB8AC3E}">
        <p14:creationId xmlns:p14="http://schemas.microsoft.com/office/powerpoint/2010/main" val="32202356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E8CBA6-8052-AAB6-0EC8-B7BA8267F9CA}"/>
            </a:ext>
          </a:extLst>
        </p:cNvPr>
        <p:cNvGrpSpPr/>
        <p:nvPr/>
      </p:nvGrpSpPr>
      <p:grpSpPr>
        <a:xfrm>
          <a:off x="0" y="0"/>
          <a:ext cx="0" cy="0"/>
          <a:chOff x="0" y="0"/>
          <a:chExt cx="0" cy="0"/>
        </a:xfrm>
      </p:grpSpPr>
      <p:pic>
        <p:nvPicPr>
          <p:cNvPr id="9" name="Image 8">
            <a:extLst>
              <a:ext uri="{FF2B5EF4-FFF2-40B4-BE49-F238E27FC236}">
                <a16:creationId xmlns:a16="http://schemas.microsoft.com/office/drawing/2014/main" id="{048D23DE-7CB1-E205-B561-992D1E0F89C5}"/>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b="-1"/>
          <a:stretch/>
        </p:blipFill>
        <p:spPr>
          <a:xfrm>
            <a:off x="-8622" y="10"/>
            <a:ext cx="6096000" cy="6857990"/>
          </a:xfrm>
          <a:prstGeom prst="rect">
            <a:avLst/>
          </a:prstGeom>
        </p:spPr>
      </p:pic>
      <p:sp>
        <p:nvSpPr>
          <p:cNvPr id="2" name="Titre 1">
            <a:extLst>
              <a:ext uri="{FF2B5EF4-FFF2-40B4-BE49-F238E27FC236}">
                <a16:creationId xmlns:a16="http://schemas.microsoft.com/office/drawing/2014/main" id="{2D8DB367-D97D-F507-D652-58CDE417C715}"/>
              </a:ext>
            </a:extLst>
          </p:cNvPr>
          <p:cNvSpPr>
            <a:spLocks noGrp="1"/>
          </p:cNvSpPr>
          <p:nvPr>
            <p:ph type="title"/>
          </p:nvPr>
        </p:nvSpPr>
        <p:spPr>
          <a:xfrm>
            <a:off x="433602" y="224088"/>
            <a:ext cx="5211551" cy="6409824"/>
          </a:xfrm>
        </p:spPr>
        <p:txBody>
          <a:bodyPr>
            <a:normAutofit fontScale="90000"/>
          </a:bodyPr>
          <a:lstStyle/>
          <a:p>
            <a:r>
              <a:rPr lang="fr-FR" sz="4000" b="1" dirty="0">
                <a:solidFill>
                  <a:schemeClr val="bg1"/>
                </a:solidFill>
                <a:effectLst/>
              </a:rPr>
              <a:t>Exotique</a:t>
            </a:r>
            <a:br>
              <a:rPr lang="fr-FR" sz="4000" b="1" dirty="0">
                <a:solidFill>
                  <a:schemeClr val="bg1"/>
                </a:solidFill>
                <a:effectLst/>
              </a:rPr>
            </a:br>
            <a:br>
              <a:rPr lang="fr-FR" sz="4000" b="1" dirty="0">
                <a:solidFill>
                  <a:schemeClr val="bg1"/>
                </a:solidFill>
                <a:effectLst/>
              </a:rPr>
            </a:br>
            <a:br>
              <a:rPr lang="fr-FR" sz="1800" b="1" dirty="0">
                <a:solidFill>
                  <a:schemeClr val="bg1"/>
                </a:solidFill>
                <a:effectLst/>
              </a:rPr>
            </a:br>
            <a:r>
              <a:rPr lang="fr-FR" dirty="0">
                <a:solidFill>
                  <a:schemeClr val="bg1"/>
                </a:solidFill>
                <a:effectLst/>
              </a:rPr>
              <a:t>Description</a:t>
            </a:r>
            <a:br>
              <a:rPr lang="fr-FR" dirty="0">
                <a:solidFill>
                  <a:schemeClr val="bg1"/>
                </a:solidFill>
                <a:effectLst/>
              </a:rPr>
            </a:br>
            <a:br>
              <a:rPr lang="fr-FR" sz="1800" dirty="0">
                <a:solidFill>
                  <a:schemeClr val="bg1"/>
                </a:solidFill>
                <a:effectLst/>
              </a:rPr>
            </a:br>
            <a:r>
              <a:rPr lang="fr-FR" sz="1800" dirty="0">
                <a:solidFill>
                  <a:schemeClr val="bg1"/>
                </a:solidFill>
                <a:effectLst/>
              </a:rPr>
              <a:t>Le carrelage céramique est un revêtement mural et de sol apprécié pour sa robustesse, sa facilité d’entretien et la richesse de ses effets esthétiques. Il s’adapte à tous les styles d’intérieur, du plus classique au plus contemporain, et se décline dans une multitude de formats, coloris et finitions. Ce matériau, issu de la cuisson de mélanges argileux, présente une résistance exceptionnelle à l’usure, à l’eau et aux taches, ce qui en fait un choix privilégié pour les espaces de vie, les salles de bains, cuisines, halls d’entrée, mais aussi pour les extérieurs.</a:t>
            </a:r>
            <a:br>
              <a:rPr lang="fr-FR" dirty="0">
                <a:solidFill>
                  <a:schemeClr val="bg1"/>
                </a:solidFill>
                <a:effectLst/>
              </a:rPr>
            </a:br>
            <a:br>
              <a:rPr lang="fr-FR" dirty="0">
                <a:solidFill>
                  <a:schemeClr val="bg1"/>
                </a:solidFill>
                <a:effectLst/>
              </a:rPr>
            </a:br>
            <a:r>
              <a:rPr lang="fr-FR" b="1" dirty="0">
                <a:solidFill>
                  <a:schemeClr val="bg1"/>
                </a:solidFill>
                <a:effectLst/>
              </a:rPr>
              <a:t>Caractéristiques principales</a:t>
            </a:r>
            <a:br>
              <a:rPr lang="fr-FR" b="1" dirty="0">
                <a:solidFill>
                  <a:schemeClr val="bg1"/>
                </a:solidFill>
                <a:effectLst/>
              </a:rPr>
            </a:br>
            <a:br>
              <a:rPr lang="fr-FR" b="1" dirty="0">
                <a:solidFill>
                  <a:schemeClr val="bg1"/>
                </a:solidFill>
                <a:effectLst/>
              </a:rPr>
            </a:br>
            <a:r>
              <a:rPr lang="fr-FR" sz="1800" dirty="0">
                <a:solidFill>
                  <a:schemeClr val="bg1"/>
                </a:solidFill>
                <a:effectLst/>
              </a:rPr>
              <a:t>Grès cérame mat inspiré du prestigieux marbre Royal, un grand classique très apprécié en architecture. Matériau robuste et durable adapté à la pose sur les sols et les revêtements intérieurs.</a:t>
            </a:r>
            <a:endParaRPr lang="fr-FR" dirty="0">
              <a:solidFill>
                <a:schemeClr val="bg1"/>
              </a:solidFill>
            </a:endParaRPr>
          </a:p>
        </p:txBody>
      </p:sp>
      <p:pic>
        <p:nvPicPr>
          <p:cNvPr id="7" name="Image 6" descr="Une image contenant pot de fleurs, plante d’intérieur, carreau, baignoire&#10;&#10;Le contenu généré par l’IA peut être incorrect.">
            <a:extLst>
              <a:ext uri="{FF2B5EF4-FFF2-40B4-BE49-F238E27FC236}">
                <a16:creationId xmlns:a16="http://schemas.microsoft.com/office/drawing/2014/main" id="{03519A8B-A8C7-5CC0-9768-19FC2A5DE0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9602" y="224088"/>
            <a:ext cx="2562225" cy="2326640"/>
          </a:xfrm>
          <a:prstGeom prst="rect">
            <a:avLst/>
          </a:prstGeom>
        </p:spPr>
      </p:pic>
      <p:pic>
        <p:nvPicPr>
          <p:cNvPr id="8" name="Image 7" descr="Une image contenant intérieur, céramique, miroir, mur&#10;&#10;Le contenu généré par l’IA peut être incorrect.">
            <a:extLst>
              <a:ext uri="{FF2B5EF4-FFF2-40B4-BE49-F238E27FC236}">
                <a16:creationId xmlns:a16="http://schemas.microsoft.com/office/drawing/2014/main" id="{12E8E921-9713-9D93-C7F6-86D665DEBE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52047" y="2221114"/>
            <a:ext cx="2280636" cy="2415772"/>
          </a:xfrm>
          <a:prstGeom prst="rect">
            <a:avLst/>
          </a:prstGeom>
        </p:spPr>
      </p:pic>
      <p:pic>
        <p:nvPicPr>
          <p:cNvPr id="10" name="Image 9" descr="Une image contenant texte, café, conception&#10;&#10;Le contenu généré par l’IA peut être incorrect.">
            <a:extLst>
              <a:ext uri="{FF2B5EF4-FFF2-40B4-BE49-F238E27FC236}">
                <a16:creationId xmlns:a16="http://schemas.microsoft.com/office/drawing/2014/main" id="{558A61E8-E31B-4EF5-9B13-50712546D0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24838" y="5260877"/>
            <a:ext cx="3328318" cy="1247691"/>
          </a:xfrm>
          <a:prstGeom prst="rect">
            <a:avLst/>
          </a:prstGeom>
        </p:spPr>
      </p:pic>
    </p:spTree>
    <p:extLst>
      <p:ext uri="{BB962C8B-B14F-4D97-AF65-F5344CB8AC3E}">
        <p14:creationId xmlns:p14="http://schemas.microsoft.com/office/powerpoint/2010/main" val="33361520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6E9B34-0B50-9215-B140-EB40E324D74C}"/>
            </a:ext>
          </a:extLst>
        </p:cNvPr>
        <p:cNvGrpSpPr/>
        <p:nvPr/>
      </p:nvGrpSpPr>
      <p:grpSpPr>
        <a:xfrm>
          <a:off x="0" y="0"/>
          <a:ext cx="0" cy="0"/>
          <a:chOff x="0" y="0"/>
          <a:chExt cx="0" cy="0"/>
        </a:xfrm>
      </p:grpSpPr>
      <p:pic>
        <p:nvPicPr>
          <p:cNvPr id="9" name="Image 8">
            <a:extLst>
              <a:ext uri="{FF2B5EF4-FFF2-40B4-BE49-F238E27FC236}">
                <a16:creationId xmlns:a16="http://schemas.microsoft.com/office/drawing/2014/main" id="{10ED8683-9D90-2E45-2669-E0A78B083C5B}"/>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b="-1"/>
          <a:stretch/>
        </p:blipFill>
        <p:spPr>
          <a:xfrm>
            <a:off x="-8622" y="10"/>
            <a:ext cx="6096000" cy="6857990"/>
          </a:xfrm>
          <a:prstGeom prst="rect">
            <a:avLst/>
          </a:prstGeom>
        </p:spPr>
      </p:pic>
      <p:sp>
        <p:nvSpPr>
          <p:cNvPr id="2" name="Titre 1">
            <a:extLst>
              <a:ext uri="{FF2B5EF4-FFF2-40B4-BE49-F238E27FC236}">
                <a16:creationId xmlns:a16="http://schemas.microsoft.com/office/drawing/2014/main" id="{D48C58CA-EB20-AC01-B909-BBD32A29F7CD}"/>
              </a:ext>
            </a:extLst>
          </p:cNvPr>
          <p:cNvSpPr>
            <a:spLocks noGrp="1"/>
          </p:cNvSpPr>
          <p:nvPr>
            <p:ph type="title"/>
          </p:nvPr>
        </p:nvSpPr>
        <p:spPr>
          <a:xfrm>
            <a:off x="433602" y="224088"/>
            <a:ext cx="5211551" cy="6409824"/>
          </a:xfrm>
        </p:spPr>
        <p:txBody>
          <a:bodyPr>
            <a:normAutofit fontScale="90000"/>
          </a:bodyPr>
          <a:lstStyle/>
          <a:p>
            <a:r>
              <a:rPr lang="fr-FR" sz="4000" b="1" dirty="0">
                <a:solidFill>
                  <a:schemeClr val="bg1"/>
                </a:solidFill>
                <a:effectLst/>
              </a:rPr>
              <a:t>Traditionnel</a:t>
            </a:r>
            <a:br>
              <a:rPr lang="fr-FR" sz="4000" b="1" dirty="0">
                <a:solidFill>
                  <a:schemeClr val="bg1"/>
                </a:solidFill>
                <a:effectLst/>
              </a:rPr>
            </a:br>
            <a:br>
              <a:rPr lang="fr-FR" sz="4000" b="1" dirty="0">
                <a:solidFill>
                  <a:schemeClr val="bg1"/>
                </a:solidFill>
                <a:effectLst/>
              </a:rPr>
            </a:br>
            <a:br>
              <a:rPr lang="fr-FR" sz="1800" b="1" dirty="0">
                <a:solidFill>
                  <a:schemeClr val="bg1"/>
                </a:solidFill>
                <a:effectLst/>
              </a:rPr>
            </a:br>
            <a:r>
              <a:rPr lang="fr-FR" dirty="0">
                <a:solidFill>
                  <a:schemeClr val="bg1"/>
                </a:solidFill>
                <a:effectLst/>
              </a:rPr>
              <a:t>Description</a:t>
            </a:r>
            <a:br>
              <a:rPr lang="fr-FR" dirty="0">
                <a:solidFill>
                  <a:schemeClr val="bg1"/>
                </a:solidFill>
                <a:effectLst/>
              </a:rPr>
            </a:br>
            <a:br>
              <a:rPr lang="fr-FR" sz="1800" dirty="0">
                <a:solidFill>
                  <a:schemeClr val="bg1"/>
                </a:solidFill>
                <a:effectLst/>
              </a:rPr>
            </a:br>
            <a:r>
              <a:rPr lang="fr-FR" sz="1800" dirty="0">
                <a:solidFill>
                  <a:schemeClr val="bg1"/>
                </a:solidFill>
                <a:effectLst/>
              </a:rPr>
              <a:t>Le carrelage céramique est un revêtement mural et de sol apprécié pour sa robustesse, sa facilité d’entretien et la richesse de ses effets esthétiques. Il s’adapte à tous les styles d’intérieur, du plus classique au plus contemporain, et se décline dans une multitude de formats, coloris et finitions. Ce matériau, issu de la cuisson de mélanges argileux, présente une résistance exceptionnelle à l’usure, à l’eau et aux taches, ce qui en fait un choix privilégié pour les espaces de vie, les salles de bains, cuisines, halls d’entrée, mais aussi pour les extérieurs.</a:t>
            </a:r>
            <a:br>
              <a:rPr lang="fr-FR" dirty="0">
                <a:solidFill>
                  <a:schemeClr val="bg1"/>
                </a:solidFill>
                <a:effectLst/>
              </a:rPr>
            </a:br>
            <a:br>
              <a:rPr lang="fr-FR" dirty="0">
                <a:solidFill>
                  <a:schemeClr val="bg1"/>
                </a:solidFill>
                <a:effectLst/>
              </a:rPr>
            </a:br>
            <a:r>
              <a:rPr lang="fr-FR" b="1" dirty="0">
                <a:solidFill>
                  <a:schemeClr val="bg1"/>
                </a:solidFill>
                <a:effectLst/>
              </a:rPr>
              <a:t>Caractéristiques principales</a:t>
            </a:r>
            <a:br>
              <a:rPr lang="fr-FR" b="1" dirty="0">
                <a:solidFill>
                  <a:schemeClr val="bg1"/>
                </a:solidFill>
                <a:effectLst/>
              </a:rPr>
            </a:br>
            <a:br>
              <a:rPr lang="fr-FR" b="1" dirty="0">
                <a:solidFill>
                  <a:schemeClr val="bg1"/>
                </a:solidFill>
                <a:effectLst/>
              </a:rPr>
            </a:br>
            <a:r>
              <a:rPr lang="fr-FR" sz="1800" dirty="0">
                <a:solidFill>
                  <a:schemeClr val="bg1"/>
                </a:solidFill>
                <a:effectLst/>
              </a:rPr>
              <a:t>Grès cérame mat inspiré du prestigieux marbre Royal, un grand classique très apprécié en architecture. Matériau robuste et durable adapté à la pose sur les sols et les revêtements intérieurs.</a:t>
            </a:r>
            <a:endParaRPr lang="fr-FR" dirty="0">
              <a:solidFill>
                <a:schemeClr val="bg1"/>
              </a:solidFill>
            </a:endParaRPr>
          </a:p>
        </p:txBody>
      </p:sp>
      <p:pic>
        <p:nvPicPr>
          <p:cNvPr id="3" name="Image 2" descr="Une image contenant neige, hiver, sol&#10;&#10;Le contenu généré par l’IA peut être incorrect.">
            <a:extLst>
              <a:ext uri="{FF2B5EF4-FFF2-40B4-BE49-F238E27FC236}">
                <a16:creationId xmlns:a16="http://schemas.microsoft.com/office/drawing/2014/main" id="{91A0E6A5-C3CA-50CE-5511-1C6BC345F4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6237" y="224088"/>
            <a:ext cx="2280935" cy="2304128"/>
          </a:xfrm>
          <a:prstGeom prst="rect">
            <a:avLst/>
          </a:prstGeom>
        </p:spPr>
      </p:pic>
      <p:pic>
        <p:nvPicPr>
          <p:cNvPr id="4" name="Image 3" descr="Une image contenant Photographie de nature morte, intérieur, sol, céramique&#10;&#10;Le contenu généré par l’IA peut être incorrect.">
            <a:extLst>
              <a:ext uri="{FF2B5EF4-FFF2-40B4-BE49-F238E27FC236}">
                <a16:creationId xmlns:a16="http://schemas.microsoft.com/office/drawing/2014/main" id="{25D4F46B-C5AA-4E0E-031E-F311D14700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54270" y="2276936"/>
            <a:ext cx="2304128" cy="2304128"/>
          </a:xfrm>
          <a:prstGeom prst="rect">
            <a:avLst/>
          </a:prstGeom>
        </p:spPr>
      </p:pic>
      <p:pic>
        <p:nvPicPr>
          <p:cNvPr id="5" name="Image 4">
            <a:extLst>
              <a:ext uri="{FF2B5EF4-FFF2-40B4-BE49-F238E27FC236}">
                <a16:creationId xmlns:a16="http://schemas.microsoft.com/office/drawing/2014/main" id="{8BDF018C-A944-73FD-0E91-715F92BCBD5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20788" y="4329785"/>
            <a:ext cx="2356384" cy="2304128"/>
          </a:xfrm>
          <a:prstGeom prst="rect">
            <a:avLst/>
          </a:prstGeom>
          <a:noFill/>
        </p:spPr>
      </p:pic>
    </p:spTree>
    <p:extLst>
      <p:ext uri="{BB962C8B-B14F-4D97-AF65-F5344CB8AC3E}">
        <p14:creationId xmlns:p14="http://schemas.microsoft.com/office/powerpoint/2010/main" val="19561018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54D0E0-C3F9-5EE3-1CE1-71D04AA70898}"/>
            </a:ext>
          </a:extLst>
        </p:cNvPr>
        <p:cNvGrpSpPr/>
        <p:nvPr/>
      </p:nvGrpSpPr>
      <p:grpSpPr>
        <a:xfrm>
          <a:off x="0" y="0"/>
          <a:ext cx="0" cy="0"/>
          <a:chOff x="0" y="0"/>
          <a:chExt cx="0" cy="0"/>
        </a:xfrm>
      </p:grpSpPr>
      <p:pic>
        <p:nvPicPr>
          <p:cNvPr id="9" name="Image 8">
            <a:extLst>
              <a:ext uri="{FF2B5EF4-FFF2-40B4-BE49-F238E27FC236}">
                <a16:creationId xmlns:a16="http://schemas.microsoft.com/office/drawing/2014/main" id="{8A3A050D-A3AB-C7C9-1640-A8AA196B2460}"/>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b="-1"/>
          <a:stretch/>
        </p:blipFill>
        <p:spPr>
          <a:xfrm>
            <a:off x="-8622" y="10"/>
            <a:ext cx="6096000" cy="6857990"/>
          </a:xfrm>
          <a:prstGeom prst="rect">
            <a:avLst/>
          </a:prstGeom>
        </p:spPr>
      </p:pic>
      <p:sp>
        <p:nvSpPr>
          <p:cNvPr id="2" name="Titre 1">
            <a:extLst>
              <a:ext uri="{FF2B5EF4-FFF2-40B4-BE49-F238E27FC236}">
                <a16:creationId xmlns:a16="http://schemas.microsoft.com/office/drawing/2014/main" id="{9C0392F5-5EDE-7858-75DC-D746CAD91425}"/>
              </a:ext>
            </a:extLst>
          </p:cNvPr>
          <p:cNvSpPr>
            <a:spLocks noGrp="1"/>
          </p:cNvSpPr>
          <p:nvPr>
            <p:ph type="title"/>
          </p:nvPr>
        </p:nvSpPr>
        <p:spPr>
          <a:xfrm>
            <a:off x="433602" y="224088"/>
            <a:ext cx="5211551" cy="6409824"/>
          </a:xfrm>
        </p:spPr>
        <p:txBody>
          <a:bodyPr>
            <a:normAutofit fontScale="90000"/>
          </a:bodyPr>
          <a:lstStyle/>
          <a:p>
            <a:r>
              <a:rPr lang="fr-FR" sz="4000" b="1" dirty="0">
                <a:solidFill>
                  <a:schemeClr val="bg1"/>
                </a:solidFill>
                <a:effectLst/>
              </a:rPr>
              <a:t>Elégance</a:t>
            </a:r>
            <a:br>
              <a:rPr lang="fr-FR" sz="4000" b="1" dirty="0">
                <a:solidFill>
                  <a:schemeClr val="bg1"/>
                </a:solidFill>
                <a:effectLst/>
              </a:rPr>
            </a:br>
            <a:br>
              <a:rPr lang="fr-FR" sz="4000" b="1" dirty="0">
                <a:solidFill>
                  <a:schemeClr val="bg1"/>
                </a:solidFill>
                <a:effectLst/>
              </a:rPr>
            </a:br>
            <a:br>
              <a:rPr lang="fr-FR" sz="1800" b="1" dirty="0">
                <a:solidFill>
                  <a:schemeClr val="bg1"/>
                </a:solidFill>
                <a:effectLst/>
              </a:rPr>
            </a:br>
            <a:r>
              <a:rPr lang="fr-FR" dirty="0">
                <a:solidFill>
                  <a:schemeClr val="bg1"/>
                </a:solidFill>
                <a:effectLst/>
              </a:rPr>
              <a:t>Description</a:t>
            </a:r>
            <a:br>
              <a:rPr lang="fr-FR" dirty="0">
                <a:solidFill>
                  <a:schemeClr val="bg1"/>
                </a:solidFill>
                <a:effectLst/>
              </a:rPr>
            </a:br>
            <a:br>
              <a:rPr lang="fr-FR" sz="1800" dirty="0">
                <a:solidFill>
                  <a:schemeClr val="bg1"/>
                </a:solidFill>
                <a:effectLst/>
              </a:rPr>
            </a:br>
            <a:r>
              <a:rPr lang="fr-FR" sz="1800" dirty="0">
                <a:solidFill>
                  <a:schemeClr val="bg1"/>
                </a:solidFill>
                <a:effectLst/>
              </a:rPr>
              <a:t>Le carrelage céramique est un revêtement mural et de sol apprécié pour sa robustesse, sa facilité d’entretien et la richesse de ses effets esthétiques. Il s’adapte à tous les styles d’intérieur, du plus classique au plus contemporain, et se décline dans une multitude de formats, coloris et finitions. Ce matériau, issu de la cuisson de mélanges argileux, présente une résistance exceptionnelle à l’usure, à l’eau et aux taches, ce qui en fait un choix privilégié pour les espaces de vie, les salles de bains, cuisines, halls d’entrée, mais aussi pour les extérieurs.</a:t>
            </a:r>
            <a:br>
              <a:rPr lang="fr-FR" dirty="0">
                <a:solidFill>
                  <a:schemeClr val="bg1"/>
                </a:solidFill>
                <a:effectLst/>
              </a:rPr>
            </a:br>
            <a:br>
              <a:rPr lang="fr-FR" dirty="0">
                <a:solidFill>
                  <a:schemeClr val="bg1"/>
                </a:solidFill>
                <a:effectLst/>
              </a:rPr>
            </a:br>
            <a:r>
              <a:rPr lang="fr-FR" b="1" dirty="0">
                <a:solidFill>
                  <a:schemeClr val="bg1"/>
                </a:solidFill>
                <a:effectLst/>
              </a:rPr>
              <a:t>Caractéristiques principales</a:t>
            </a:r>
            <a:br>
              <a:rPr lang="fr-FR" b="1" dirty="0">
                <a:solidFill>
                  <a:schemeClr val="bg1"/>
                </a:solidFill>
                <a:effectLst/>
              </a:rPr>
            </a:br>
            <a:br>
              <a:rPr lang="fr-FR" b="1" dirty="0">
                <a:solidFill>
                  <a:schemeClr val="bg1"/>
                </a:solidFill>
                <a:effectLst/>
              </a:rPr>
            </a:br>
            <a:r>
              <a:rPr lang="fr-FR" sz="1800" dirty="0">
                <a:solidFill>
                  <a:schemeClr val="bg1"/>
                </a:solidFill>
                <a:effectLst/>
              </a:rPr>
              <a:t>Surface en grès cérame inspirée de marbres aux nuances rares, un style excentrique mais accueillant, des formes classiques revisitées de manière moderne. Les combinaisons sont connectées chromatiquement pour offrir à vos espaces un impact visuel coordonné, propre et ordonné.</a:t>
            </a:r>
            <a:endParaRPr lang="fr-FR" dirty="0">
              <a:solidFill>
                <a:schemeClr val="bg1"/>
              </a:solidFill>
            </a:endParaRPr>
          </a:p>
        </p:txBody>
      </p:sp>
      <p:pic>
        <p:nvPicPr>
          <p:cNvPr id="6" name="Image 5" descr="Une image contenant croquis, art, neige&#10;&#10;Le contenu généré par l’IA peut être incorrect.">
            <a:extLst>
              <a:ext uri="{FF2B5EF4-FFF2-40B4-BE49-F238E27FC236}">
                <a16:creationId xmlns:a16="http://schemas.microsoft.com/office/drawing/2014/main" id="{C1B2C0E4-920C-32AF-3FA7-F12CFA8693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9602" y="332372"/>
            <a:ext cx="2571117" cy="2590365"/>
          </a:xfrm>
          <a:prstGeom prst="rect">
            <a:avLst/>
          </a:prstGeom>
        </p:spPr>
      </p:pic>
      <p:pic>
        <p:nvPicPr>
          <p:cNvPr id="7" name="Image 6">
            <a:extLst>
              <a:ext uri="{FF2B5EF4-FFF2-40B4-BE49-F238E27FC236}">
                <a16:creationId xmlns:a16="http://schemas.microsoft.com/office/drawing/2014/main" id="{05DAB9DC-1E30-35FE-5F60-73156EEC3A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07759" y="2399805"/>
            <a:ext cx="2590365" cy="2590365"/>
          </a:xfrm>
          <a:prstGeom prst="rect">
            <a:avLst/>
          </a:prstGeom>
        </p:spPr>
      </p:pic>
      <p:pic>
        <p:nvPicPr>
          <p:cNvPr id="8" name="Image 7" descr="Une image contenant cercle&#10;&#10;Le contenu généré par l’IA peut être incorrect.">
            <a:extLst>
              <a:ext uri="{FF2B5EF4-FFF2-40B4-BE49-F238E27FC236}">
                <a16:creationId xmlns:a16="http://schemas.microsoft.com/office/drawing/2014/main" id="{ECFD2366-AEE1-AB98-CED0-1FA5909FB7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29601" y="5187989"/>
            <a:ext cx="3705261" cy="1337639"/>
          </a:xfrm>
          <a:prstGeom prst="rect">
            <a:avLst/>
          </a:prstGeom>
        </p:spPr>
      </p:pic>
    </p:spTree>
    <p:extLst>
      <p:ext uri="{BB962C8B-B14F-4D97-AF65-F5344CB8AC3E}">
        <p14:creationId xmlns:p14="http://schemas.microsoft.com/office/powerpoint/2010/main" val="40557900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92A61D-52F1-A3BD-A06F-1C8E3FDBBFBB}"/>
            </a:ext>
          </a:extLst>
        </p:cNvPr>
        <p:cNvGrpSpPr/>
        <p:nvPr/>
      </p:nvGrpSpPr>
      <p:grpSpPr>
        <a:xfrm>
          <a:off x="0" y="0"/>
          <a:ext cx="0" cy="0"/>
          <a:chOff x="0" y="0"/>
          <a:chExt cx="0" cy="0"/>
        </a:xfrm>
      </p:grpSpPr>
      <p:pic>
        <p:nvPicPr>
          <p:cNvPr id="9" name="Image 8">
            <a:extLst>
              <a:ext uri="{FF2B5EF4-FFF2-40B4-BE49-F238E27FC236}">
                <a16:creationId xmlns:a16="http://schemas.microsoft.com/office/drawing/2014/main" id="{BF607D74-C546-9FE2-E462-E75D52D42935}"/>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b="-1"/>
          <a:stretch/>
        </p:blipFill>
        <p:spPr>
          <a:xfrm>
            <a:off x="-8622" y="10"/>
            <a:ext cx="6096000" cy="6857990"/>
          </a:xfrm>
          <a:prstGeom prst="rect">
            <a:avLst/>
          </a:prstGeom>
        </p:spPr>
      </p:pic>
      <p:sp>
        <p:nvSpPr>
          <p:cNvPr id="2" name="Titre 1">
            <a:extLst>
              <a:ext uri="{FF2B5EF4-FFF2-40B4-BE49-F238E27FC236}">
                <a16:creationId xmlns:a16="http://schemas.microsoft.com/office/drawing/2014/main" id="{19A9D99C-B463-4BAF-1715-163673E143E4}"/>
              </a:ext>
            </a:extLst>
          </p:cNvPr>
          <p:cNvSpPr>
            <a:spLocks noGrp="1"/>
          </p:cNvSpPr>
          <p:nvPr>
            <p:ph type="title"/>
          </p:nvPr>
        </p:nvSpPr>
        <p:spPr>
          <a:xfrm>
            <a:off x="433602" y="307988"/>
            <a:ext cx="5211551" cy="5871912"/>
          </a:xfrm>
        </p:spPr>
        <p:txBody>
          <a:bodyPr>
            <a:normAutofit fontScale="90000"/>
          </a:bodyPr>
          <a:lstStyle/>
          <a:p>
            <a:r>
              <a:rPr lang="fr-FR" sz="4000" b="1" dirty="0">
                <a:solidFill>
                  <a:schemeClr val="bg1"/>
                </a:solidFill>
                <a:effectLst/>
              </a:rPr>
              <a:t>Travertin </a:t>
            </a:r>
            <a:r>
              <a:rPr lang="fr-FR" sz="4000" b="1" dirty="0" err="1">
                <a:solidFill>
                  <a:schemeClr val="bg1"/>
                </a:solidFill>
                <a:effectLst/>
              </a:rPr>
              <a:t>Crosscut</a:t>
            </a:r>
            <a:br>
              <a:rPr lang="fr-FR" sz="4000" b="1" dirty="0">
                <a:solidFill>
                  <a:schemeClr val="bg1"/>
                </a:solidFill>
                <a:effectLst/>
              </a:rPr>
            </a:br>
            <a:br>
              <a:rPr lang="fr-FR" sz="4000" b="1" dirty="0">
                <a:solidFill>
                  <a:schemeClr val="bg1"/>
                </a:solidFill>
                <a:effectLst/>
              </a:rPr>
            </a:br>
            <a:br>
              <a:rPr lang="fr-FR" sz="1800" b="1" dirty="0">
                <a:solidFill>
                  <a:schemeClr val="bg1"/>
                </a:solidFill>
                <a:effectLst/>
              </a:rPr>
            </a:br>
            <a:r>
              <a:rPr lang="fr-FR" dirty="0">
                <a:solidFill>
                  <a:schemeClr val="bg1"/>
                </a:solidFill>
                <a:effectLst/>
              </a:rPr>
              <a:t>Description</a:t>
            </a:r>
            <a:br>
              <a:rPr lang="fr-FR" dirty="0">
                <a:solidFill>
                  <a:schemeClr val="bg1"/>
                </a:solidFill>
                <a:effectLst/>
              </a:rPr>
            </a:br>
            <a:br>
              <a:rPr lang="fr-FR" sz="1800" dirty="0">
                <a:solidFill>
                  <a:schemeClr val="bg1"/>
                </a:solidFill>
                <a:effectLst/>
              </a:rPr>
            </a:br>
            <a:r>
              <a:rPr lang="fr-FR" sz="1800" dirty="0">
                <a:solidFill>
                  <a:schemeClr val="bg1"/>
                </a:solidFill>
                <a:effectLst/>
              </a:rPr>
              <a:t>Le carrelage céramique est un revêtement mural et de sol apprécié pour sa robustesse, sa facilité d’entretien et la richesse de ses effets esthétiques. Il s’adapte à tous les styles d’intérieur, du plus classique au plus contemporain, et se décline dans une multitude de formats, coloris et finitions. Ce matériau, issu de la cuisson de mélanges argileux, présente une résistance exceptionnelle à l’usure, à l’eau et aux taches, ce qui en fait un choix privilégié pour les espaces de vie, les salles de bains, cuisines, halls d’entrée, mais aussi pour les extérieurs.</a:t>
            </a:r>
            <a:br>
              <a:rPr lang="fr-FR" dirty="0">
                <a:solidFill>
                  <a:schemeClr val="bg1"/>
                </a:solidFill>
                <a:effectLst/>
              </a:rPr>
            </a:br>
            <a:br>
              <a:rPr lang="fr-FR" dirty="0">
                <a:solidFill>
                  <a:schemeClr val="bg1"/>
                </a:solidFill>
                <a:effectLst/>
              </a:rPr>
            </a:br>
            <a:r>
              <a:rPr lang="fr-FR" b="1" dirty="0">
                <a:solidFill>
                  <a:schemeClr val="bg1"/>
                </a:solidFill>
                <a:effectLst/>
              </a:rPr>
              <a:t>Caractéristiques principales</a:t>
            </a:r>
            <a:br>
              <a:rPr lang="fr-FR" b="1" dirty="0">
                <a:solidFill>
                  <a:schemeClr val="bg1"/>
                </a:solidFill>
                <a:effectLst/>
              </a:rPr>
            </a:br>
            <a:br>
              <a:rPr lang="fr-FR" b="1" dirty="0">
                <a:solidFill>
                  <a:schemeClr val="bg1"/>
                </a:solidFill>
                <a:effectLst/>
              </a:rPr>
            </a:br>
            <a:r>
              <a:rPr lang="fr-FR" sz="1800" dirty="0">
                <a:solidFill>
                  <a:schemeClr val="bg1"/>
                </a:solidFill>
                <a:effectLst/>
              </a:rPr>
              <a:t>Les carreaux de céramique en grès cérame avec une coloration dans la masse inspirée du marbre travertin taillé en travers, les nuances nuageuses offrent des surfaces naturelles, contemporaines, chaleureuses et confortables.</a:t>
            </a:r>
            <a:endParaRPr lang="fr-FR" dirty="0">
              <a:solidFill>
                <a:schemeClr val="bg1"/>
              </a:solidFill>
            </a:endParaRPr>
          </a:p>
        </p:txBody>
      </p:sp>
      <p:pic>
        <p:nvPicPr>
          <p:cNvPr id="3" name="Image 2" descr="Une image contenant canapé, meubles, Canapé-lit, Accoudoir&#10;&#10;Le contenu généré par l’IA peut être incorrect.">
            <a:extLst>
              <a:ext uri="{FF2B5EF4-FFF2-40B4-BE49-F238E27FC236}">
                <a16:creationId xmlns:a16="http://schemas.microsoft.com/office/drawing/2014/main" id="{9D9945FE-1F52-244A-2679-D3B3FE9E0C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0714" y="307988"/>
            <a:ext cx="2329062" cy="2346454"/>
          </a:xfrm>
          <a:prstGeom prst="rect">
            <a:avLst/>
          </a:prstGeom>
        </p:spPr>
      </p:pic>
      <p:pic>
        <p:nvPicPr>
          <p:cNvPr id="4" name="Image 3" descr="Une image contenant canapé, meubles, Canapé-lit, intérieur&#10;&#10;Le contenu généré par l’IA peut être incorrect.">
            <a:extLst>
              <a:ext uri="{FF2B5EF4-FFF2-40B4-BE49-F238E27FC236}">
                <a16:creationId xmlns:a16="http://schemas.microsoft.com/office/drawing/2014/main" id="{0CBA53D5-3871-C601-5202-A4B36B67C0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00888" y="1708013"/>
            <a:ext cx="2457510" cy="2463475"/>
          </a:xfrm>
          <a:prstGeom prst="rect">
            <a:avLst/>
          </a:prstGeom>
        </p:spPr>
      </p:pic>
      <p:pic>
        <p:nvPicPr>
          <p:cNvPr id="5" name="Image 4" descr="Une image contenant meubles, plante d’intérieur, plante, fenêtre&#10;&#10;Le contenu généré par l’IA peut être incorrect.">
            <a:extLst>
              <a:ext uri="{FF2B5EF4-FFF2-40B4-BE49-F238E27FC236}">
                <a16:creationId xmlns:a16="http://schemas.microsoft.com/office/drawing/2014/main" id="{9971A3B3-0EE4-0602-8280-1634BDA173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00984" y="3429000"/>
            <a:ext cx="2557680" cy="1947785"/>
          </a:xfrm>
          <a:prstGeom prst="rect">
            <a:avLst/>
          </a:prstGeom>
        </p:spPr>
      </p:pic>
      <p:pic>
        <p:nvPicPr>
          <p:cNvPr id="10" name="Image 9" descr="Une image contenant texte, capture d’écran, cercle, conception&#10;&#10;Le contenu généré par l’IA peut être incorrect.">
            <a:extLst>
              <a:ext uri="{FF2B5EF4-FFF2-40B4-BE49-F238E27FC236}">
                <a16:creationId xmlns:a16="http://schemas.microsoft.com/office/drawing/2014/main" id="{C29D17BD-E6F9-AD55-5B5C-1B1290FE6F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85765" y="5429058"/>
            <a:ext cx="3279324" cy="1232928"/>
          </a:xfrm>
          <a:prstGeom prst="rect">
            <a:avLst/>
          </a:prstGeom>
        </p:spPr>
      </p:pic>
    </p:spTree>
    <p:extLst>
      <p:ext uri="{BB962C8B-B14F-4D97-AF65-F5344CB8AC3E}">
        <p14:creationId xmlns:p14="http://schemas.microsoft.com/office/powerpoint/2010/main" val="5179657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B1A254-EFB9-0BF5-3A5A-0C0E40BE3234}"/>
            </a:ext>
          </a:extLst>
        </p:cNvPr>
        <p:cNvGrpSpPr/>
        <p:nvPr/>
      </p:nvGrpSpPr>
      <p:grpSpPr>
        <a:xfrm>
          <a:off x="0" y="0"/>
          <a:ext cx="0" cy="0"/>
          <a:chOff x="0" y="0"/>
          <a:chExt cx="0" cy="0"/>
        </a:xfrm>
      </p:grpSpPr>
      <p:pic>
        <p:nvPicPr>
          <p:cNvPr id="9" name="Image 8">
            <a:extLst>
              <a:ext uri="{FF2B5EF4-FFF2-40B4-BE49-F238E27FC236}">
                <a16:creationId xmlns:a16="http://schemas.microsoft.com/office/drawing/2014/main" id="{FB8BF3CD-29EB-4959-B192-CE785A24879D}"/>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b="-1"/>
          <a:stretch/>
        </p:blipFill>
        <p:spPr>
          <a:xfrm>
            <a:off x="-8622" y="10"/>
            <a:ext cx="6096000" cy="6857990"/>
          </a:xfrm>
          <a:prstGeom prst="rect">
            <a:avLst/>
          </a:prstGeom>
        </p:spPr>
      </p:pic>
      <p:sp>
        <p:nvSpPr>
          <p:cNvPr id="2" name="Titre 1">
            <a:extLst>
              <a:ext uri="{FF2B5EF4-FFF2-40B4-BE49-F238E27FC236}">
                <a16:creationId xmlns:a16="http://schemas.microsoft.com/office/drawing/2014/main" id="{AD910BA7-6FEC-DD43-7DF8-0A534141E3E7}"/>
              </a:ext>
            </a:extLst>
          </p:cNvPr>
          <p:cNvSpPr>
            <a:spLocks noGrp="1"/>
          </p:cNvSpPr>
          <p:nvPr>
            <p:ph type="title"/>
          </p:nvPr>
        </p:nvSpPr>
        <p:spPr>
          <a:xfrm>
            <a:off x="433602" y="307988"/>
            <a:ext cx="5211551" cy="5871912"/>
          </a:xfrm>
        </p:spPr>
        <p:txBody>
          <a:bodyPr>
            <a:normAutofit fontScale="90000"/>
          </a:bodyPr>
          <a:lstStyle/>
          <a:p>
            <a:r>
              <a:rPr lang="fr-FR" sz="4000" b="1" dirty="0">
                <a:solidFill>
                  <a:schemeClr val="bg1"/>
                </a:solidFill>
                <a:effectLst/>
              </a:rPr>
              <a:t>Travertin </a:t>
            </a:r>
            <a:r>
              <a:rPr lang="fr-FR" sz="4000" b="1" dirty="0" err="1">
                <a:solidFill>
                  <a:schemeClr val="bg1"/>
                </a:solidFill>
                <a:effectLst/>
              </a:rPr>
              <a:t>Veincut</a:t>
            </a:r>
            <a:br>
              <a:rPr lang="fr-FR" sz="4000" b="1" dirty="0">
                <a:solidFill>
                  <a:schemeClr val="bg1"/>
                </a:solidFill>
                <a:effectLst/>
              </a:rPr>
            </a:br>
            <a:br>
              <a:rPr lang="fr-FR" sz="4000" b="1" dirty="0">
                <a:solidFill>
                  <a:schemeClr val="bg1"/>
                </a:solidFill>
                <a:effectLst/>
              </a:rPr>
            </a:br>
            <a:br>
              <a:rPr lang="fr-FR" sz="1800" b="1" dirty="0">
                <a:solidFill>
                  <a:schemeClr val="bg1"/>
                </a:solidFill>
                <a:effectLst/>
              </a:rPr>
            </a:br>
            <a:r>
              <a:rPr lang="fr-FR" dirty="0">
                <a:solidFill>
                  <a:schemeClr val="bg1"/>
                </a:solidFill>
                <a:effectLst/>
              </a:rPr>
              <a:t>Description</a:t>
            </a:r>
            <a:br>
              <a:rPr lang="fr-FR" dirty="0">
                <a:solidFill>
                  <a:schemeClr val="bg1"/>
                </a:solidFill>
                <a:effectLst/>
              </a:rPr>
            </a:br>
            <a:br>
              <a:rPr lang="fr-FR" sz="1800" dirty="0">
                <a:solidFill>
                  <a:schemeClr val="bg1"/>
                </a:solidFill>
                <a:effectLst/>
              </a:rPr>
            </a:br>
            <a:r>
              <a:rPr lang="fr-FR" sz="1800" dirty="0">
                <a:solidFill>
                  <a:schemeClr val="bg1"/>
                </a:solidFill>
                <a:effectLst/>
              </a:rPr>
              <a:t>Le carrelage céramique est un revêtement mural et de sol apprécié pour sa robustesse, sa facilité d’entretien et la richesse de ses effets esthétiques. Il s’adapte à tous les styles d’intérieur, du plus classique au plus contemporain, et se décline dans une multitude de formats, coloris et finitions. Ce matériau, issu de la cuisson de mélanges argileux, présente une résistance exceptionnelle à l’usure, à l’eau et aux taches, ce qui en fait un choix privilégié pour les espaces de vie, les salles de bains, cuisines, halls d’entrée, mais aussi pour les extérieurs.</a:t>
            </a:r>
            <a:br>
              <a:rPr lang="fr-FR" dirty="0">
                <a:solidFill>
                  <a:schemeClr val="bg1"/>
                </a:solidFill>
                <a:effectLst/>
              </a:rPr>
            </a:br>
            <a:br>
              <a:rPr lang="fr-FR" dirty="0">
                <a:solidFill>
                  <a:schemeClr val="bg1"/>
                </a:solidFill>
                <a:effectLst/>
              </a:rPr>
            </a:br>
            <a:r>
              <a:rPr lang="fr-FR" b="1" dirty="0">
                <a:solidFill>
                  <a:schemeClr val="bg1"/>
                </a:solidFill>
                <a:effectLst/>
              </a:rPr>
              <a:t>Caractéristiques principales</a:t>
            </a:r>
            <a:br>
              <a:rPr lang="fr-FR" b="1" dirty="0">
                <a:solidFill>
                  <a:schemeClr val="bg1"/>
                </a:solidFill>
                <a:effectLst/>
              </a:rPr>
            </a:br>
            <a:br>
              <a:rPr lang="fr-FR" b="1" dirty="0">
                <a:solidFill>
                  <a:schemeClr val="bg1"/>
                </a:solidFill>
                <a:effectLst/>
              </a:rPr>
            </a:br>
            <a:r>
              <a:rPr lang="fr-FR" sz="1800" dirty="0">
                <a:solidFill>
                  <a:schemeClr val="bg1"/>
                </a:solidFill>
                <a:effectLst/>
              </a:rPr>
              <a:t>Carreaux céramiques en grès cérame avec une coloration dans la masse inspirée du marbre travertin veiné, les stries typiques de la stratification naturelle offrent une sensation matérielle, chaleureuse et confortable.</a:t>
            </a:r>
            <a:endParaRPr lang="fr-FR" dirty="0">
              <a:solidFill>
                <a:schemeClr val="bg1"/>
              </a:solidFill>
            </a:endParaRPr>
          </a:p>
        </p:txBody>
      </p:sp>
      <p:pic>
        <p:nvPicPr>
          <p:cNvPr id="6" name="Image 5" descr="Une image contenant sol, meubles, intérieur, Accoudoir&#10;&#10;Le contenu généré par l’IA peut être incorrect.">
            <a:extLst>
              <a:ext uri="{FF2B5EF4-FFF2-40B4-BE49-F238E27FC236}">
                <a16:creationId xmlns:a16="http://schemas.microsoft.com/office/drawing/2014/main" id="{4A06B456-E66A-E6F9-E52E-834786EEC3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9553" y="336062"/>
            <a:ext cx="2413355" cy="2436961"/>
          </a:xfrm>
          <a:prstGeom prst="rect">
            <a:avLst/>
          </a:prstGeom>
        </p:spPr>
      </p:pic>
      <p:pic>
        <p:nvPicPr>
          <p:cNvPr id="7" name="Image 6" descr="Une image contenant intérieur, sol, mur, meubles&#10;&#10;Le contenu généré par l’IA peut être incorrect.">
            <a:extLst>
              <a:ext uri="{FF2B5EF4-FFF2-40B4-BE49-F238E27FC236}">
                <a16:creationId xmlns:a16="http://schemas.microsoft.com/office/drawing/2014/main" id="{DF6C3138-A7B2-81DE-3744-B934726B9D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85193" y="1900095"/>
            <a:ext cx="3030344" cy="2113792"/>
          </a:xfrm>
          <a:prstGeom prst="rect">
            <a:avLst/>
          </a:prstGeom>
        </p:spPr>
      </p:pic>
      <p:pic>
        <p:nvPicPr>
          <p:cNvPr id="8" name="Image 7" descr="Une image contenant Appareil sanitaire, mur, intérieur, évier&#10;&#10;Le contenu généré par l’IA peut être incorrect.">
            <a:extLst>
              <a:ext uri="{FF2B5EF4-FFF2-40B4-BE49-F238E27FC236}">
                <a16:creationId xmlns:a16="http://schemas.microsoft.com/office/drawing/2014/main" id="{EB0B8452-0CFA-0BEB-5F7E-7B0C194176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89553" y="3429000"/>
            <a:ext cx="2488283" cy="2457520"/>
          </a:xfrm>
          <a:prstGeom prst="rect">
            <a:avLst/>
          </a:prstGeom>
        </p:spPr>
      </p:pic>
      <p:pic>
        <p:nvPicPr>
          <p:cNvPr id="11" name="Image 10" descr="Une image contenant texte, capture d’écran, Police, conception&#10;&#10;Le contenu généré par l’IA peut être incorrect.">
            <a:extLst>
              <a:ext uri="{FF2B5EF4-FFF2-40B4-BE49-F238E27FC236}">
                <a16:creationId xmlns:a16="http://schemas.microsoft.com/office/drawing/2014/main" id="{E50787BF-4B7E-3880-5C78-23B763AB1B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85192" y="5566611"/>
            <a:ext cx="3030344" cy="1138985"/>
          </a:xfrm>
          <a:prstGeom prst="rect">
            <a:avLst/>
          </a:prstGeom>
        </p:spPr>
      </p:pic>
    </p:spTree>
    <p:extLst>
      <p:ext uri="{BB962C8B-B14F-4D97-AF65-F5344CB8AC3E}">
        <p14:creationId xmlns:p14="http://schemas.microsoft.com/office/powerpoint/2010/main" val="41673811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F13BE3-F014-2129-4092-A4FF2BA94A56}"/>
            </a:ext>
          </a:extLst>
        </p:cNvPr>
        <p:cNvGrpSpPr/>
        <p:nvPr/>
      </p:nvGrpSpPr>
      <p:grpSpPr>
        <a:xfrm>
          <a:off x="0" y="0"/>
          <a:ext cx="0" cy="0"/>
          <a:chOff x="0" y="0"/>
          <a:chExt cx="0" cy="0"/>
        </a:xfrm>
      </p:grpSpPr>
      <p:pic>
        <p:nvPicPr>
          <p:cNvPr id="9" name="Image 8">
            <a:extLst>
              <a:ext uri="{FF2B5EF4-FFF2-40B4-BE49-F238E27FC236}">
                <a16:creationId xmlns:a16="http://schemas.microsoft.com/office/drawing/2014/main" id="{D4767192-8667-7535-0F66-C485C7CCA045}"/>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b="-1"/>
          <a:stretch/>
        </p:blipFill>
        <p:spPr>
          <a:xfrm>
            <a:off x="-8622" y="10"/>
            <a:ext cx="6096000" cy="6857990"/>
          </a:xfrm>
          <a:prstGeom prst="rect">
            <a:avLst/>
          </a:prstGeom>
        </p:spPr>
      </p:pic>
      <p:sp>
        <p:nvSpPr>
          <p:cNvPr id="2" name="Titre 1">
            <a:extLst>
              <a:ext uri="{FF2B5EF4-FFF2-40B4-BE49-F238E27FC236}">
                <a16:creationId xmlns:a16="http://schemas.microsoft.com/office/drawing/2014/main" id="{FE484903-811E-B69B-3361-09ADB857C4B2}"/>
              </a:ext>
            </a:extLst>
          </p:cNvPr>
          <p:cNvSpPr>
            <a:spLocks noGrp="1"/>
          </p:cNvSpPr>
          <p:nvPr>
            <p:ph type="title"/>
          </p:nvPr>
        </p:nvSpPr>
        <p:spPr>
          <a:xfrm>
            <a:off x="433602" y="307987"/>
            <a:ext cx="5211551" cy="6301359"/>
          </a:xfrm>
        </p:spPr>
        <p:txBody>
          <a:bodyPr>
            <a:normAutofit fontScale="90000"/>
          </a:bodyPr>
          <a:lstStyle/>
          <a:p>
            <a:r>
              <a:rPr lang="fr-FR" sz="4000" b="1" dirty="0">
                <a:solidFill>
                  <a:schemeClr val="bg1"/>
                </a:solidFill>
                <a:effectLst/>
              </a:rPr>
              <a:t>Roma </a:t>
            </a:r>
            <a:r>
              <a:rPr lang="fr-FR" sz="4000" b="1" dirty="0" err="1">
                <a:solidFill>
                  <a:schemeClr val="bg1"/>
                </a:solidFill>
                <a:effectLst/>
              </a:rPr>
              <a:t>Vein</a:t>
            </a:r>
            <a:r>
              <a:rPr lang="fr-FR" sz="4000" b="1" dirty="0">
                <a:solidFill>
                  <a:schemeClr val="bg1"/>
                </a:solidFill>
                <a:effectLst/>
              </a:rPr>
              <a:t> </a:t>
            </a:r>
            <a:r>
              <a:rPr lang="fr-FR" sz="4000" b="1" dirty="0" err="1">
                <a:solidFill>
                  <a:schemeClr val="bg1"/>
                </a:solidFill>
                <a:effectLst/>
              </a:rPr>
              <a:t>Navona</a:t>
            </a:r>
            <a:br>
              <a:rPr lang="fr-FR" sz="4000" b="1" dirty="0">
                <a:solidFill>
                  <a:schemeClr val="bg1"/>
                </a:solidFill>
                <a:effectLst/>
              </a:rPr>
            </a:br>
            <a:br>
              <a:rPr lang="fr-FR" sz="4000" b="1" dirty="0">
                <a:solidFill>
                  <a:schemeClr val="bg1"/>
                </a:solidFill>
                <a:effectLst/>
              </a:rPr>
            </a:br>
            <a:br>
              <a:rPr lang="fr-FR" sz="1800" b="1" dirty="0">
                <a:solidFill>
                  <a:schemeClr val="bg1"/>
                </a:solidFill>
                <a:effectLst/>
              </a:rPr>
            </a:br>
            <a:r>
              <a:rPr lang="fr-FR" dirty="0">
                <a:solidFill>
                  <a:schemeClr val="bg1"/>
                </a:solidFill>
                <a:effectLst/>
              </a:rPr>
              <a:t>Description</a:t>
            </a:r>
            <a:br>
              <a:rPr lang="fr-FR" dirty="0">
                <a:solidFill>
                  <a:schemeClr val="bg1"/>
                </a:solidFill>
                <a:effectLst/>
              </a:rPr>
            </a:br>
            <a:br>
              <a:rPr lang="fr-FR" sz="1800" dirty="0">
                <a:solidFill>
                  <a:schemeClr val="bg1"/>
                </a:solidFill>
                <a:effectLst/>
              </a:rPr>
            </a:br>
            <a:r>
              <a:rPr lang="fr-FR" sz="1800" dirty="0">
                <a:solidFill>
                  <a:schemeClr val="bg1"/>
                </a:solidFill>
                <a:effectLst/>
              </a:rPr>
              <a:t>Le carrelage céramique est un revêtement mural et de sol apprécié pour sa robustesse, sa facilité d’entretien et la richesse de ses effets esthétiques. Il s’adapte à tous les styles d’intérieur, du plus classique au plus contemporain, et se décline dans une multitude de formats, coloris et finitions. Ce matériau, issu de la cuisson de mélanges argileux, présente une résistance exceptionnelle à l’usure, à l’eau et aux taches, ce qui en fait un choix privilégié pour les espaces de vie, les salles de bains, cuisines, halls d’entrée, mais aussi pour les extérieurs.</a:t>
            </a:r>
            <a:br>
              <a:rPr lang="fr-FR" dirty="0">
                <a:solidFill>
                  <a:schemeClr val="bg1"/>
                </a:solidFill>
                <a:effectLst/>
              </a:rPr>
            </a:br>
            <a:br>
              <a:rPr lang="fr-FR" dirty="0">
                <a:solidFill>
                  <a:schemeClr val="bg1"/>
                </a:solidFill>
                <a:effectLst/>
              </a:rPr>
            </a:br>
            <a:r>
              <a:rPr lang="fr-FR" b="1" dirty="0">
                <a:solidFill>
                  <a:schemeClr val="bg1"/>
                </a:solidFill>
                <a:effectLst/>
              </a:rPr>
              <a:t>Caractéristiques principales</a:t>
            </a:r>
            <a:br>
              <a:rPr lang="fr-FR" b="1" dirty="0">
                <a:solidFill>
                  <a:schemeClr val="bg1"/>
                </a:solidFill>
                <a:effectLst/>
              </a:rPr>
            </a:br>
            <a:br>
              <a:rPr lang="fr-FR" b="1" dirty="0">
                <a:solidFill>
                  <a:schemeClr val="bg1"/>
                </a:solidFill>
                <a:effectLst/>
              </a:rPr>
            </a:br>
            <a:r>
              <a:rPr lang="fr-FR" sz="1800" dirty="0">
                <a:solidFill>
                  <a:schemeClr val="bg1"/>
                </a:solidFill>
                <a:effectLst/>
              </a:rPr>
              <a:t>Interprétation authentique du marbre travertin. Sa texture texturée, agréable au toucher, et ses tons naturels le rendent idéal pour des habitations de style classique ainsi que pour des espaces modernes et contemporains. Fabriqué avec des matériaux recyclés, ce produit est antibactérien et facile à nettoyer, parfait pour des installations intérieures et extérieures.</a:t>
            </a:r>
            <a:endParaRPr lang="fr-FR" dirty="0">
              <a:solidFill>
                <a:schemeClr val="bg1"/>
              </a:solidFill>
            </a:endParaRPr>
          </a:p>
        </p:txBody>
      </p:sp>
      <p:pic>
        <p:nvPicPr>
          <p:cNvPr id="10" name="Image 9" descr="Une image contenant mur, meubles, chaise, intérieur&#10;&#10;Le contenu généré par l’IA peut être incorrect.">
            <a:extLst>
              <a:ext uri="{FF2B5EF4-FFF2-40B4-BE49-F238E27FC236}">
                <a16:creationId xmlns:a16="http://schemas.microsoft.com/office/drawing/2014/main" id="{00705DA3-487C-8539-326A-94AD5F866A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8490" y="307987"/>
            <a:ext cx="2719453" cy="2760066"/>
          </a:xfrm>
          <a:prstGeom prst="rect">
            <a:avLst/>
          </a:prstGeom>
        </p:spPr>
      </p:pic>
      <p:pic>
        <p:nvPicPr>
          <p:cNvPr id="12" name="Image 11" descr="Une image contenant mur, intérieur, décoration d’intérieur, vase&#10;&#10;Le contenu généré par l’IA peut être incorrect.">
            <a:extLst>
              <a:ext uri="{FF2B5EF4-FFF2-40B4-BE49-F238E27FC236}">
                <a16:creationId xmlns:a16="http://schemas.microsoft.com/office/drawing/2014/main" id="{7B268C8D-75E5-34B1-C7D7-7D7E3FB98D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49055" y="1955367"/>
            <a:ext cx="2719453" cy="2740154"/>
          </a:xfrm>
          <a:prstGeom prst="rect">
            <a:avLst/>
          </a:prstGeom>
        </p:spPr>
      </p:pic>
      <p:pic>
        <p:nvPicPr>
          <p:cNvPr id="13" name="Image 12" descr="Une image contenant cercle&#10;&#10;Le contenu généré par l’IA peut être incorrect.">
            <a:extLst>
              <a:ext uri="{FF2B5EF4-FFF2-40B4-BE49-F238E27FC236}">
                <a16:creationId xmlns:a16="http://schemas.microsoft.com/office/drawing/2014/main" id="{788C3222-A9EB-9EC1-EB27-0789C8B50B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13559" y="4854507"/>
            <a:ext cx="3254375" cy="844550"/>
          </a:xfrm>
          <a:prstGeom prst="rect">
            <a:avLst/>
          </a:prstGeom>
        </p:spPr>
      </p:pic>
      <p:pic>
        <p:nvPicPr>
          <p:cNvPr id="14" name="Image 13" descr="Une image contenant capture d’écran, cercle, conception&#10;&#10;Le contenu généré par l’IA peut être incorrect.">
            <a:extLst>
              <a:ext uri="{FF2B5EF4-FFF2-40B4-BE49-F238E27FC236}">
                <a16:creationId xmlns:a16="http://schemas.microsoft.com/office/drawing/2014/main" id="{9631DBEA-A958-5BB1-7103-92A66F4077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13560" y="5699057"/>
            <a:ext cx="3254375" cy="954405"/>
          </a:xfrm>
          <a:prstGeom prst="rect">
            <a:avLst/>
          </a:prstGeom>
        </p:spPr>
      </p:pic>
    </p:spTree>
    <p:extLst>
      <p:ext uri="{BB962C8B-B14F-4D97-AF65-F5344CB8AC3E}">
        <p14:creationId xmlns:p14="http://schemas.microsoft.com/office/powerpoint/2010/main" val="34697723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1">
                <a:shade val="80000"/>
                <a:lumMod val="80000"/>
              </a:schemeClr>
              <a:schemeClr val="bg1">
                <a:tint val="98000"/>
              </a:schemeClr>
            </a:duotone>
          </a:blip>
          <a:stretch/>
        </a:blipFill>
        <a:effectLst/>
      </p:bgPr>
    </p:bg>
    <p:spTree>
      <p:nvGrpSpPr>
        <p:cNvPr id="1" name="">
          <a:extLst>
            <a:ext uri="{FF2B5EF4-FFF2-40B4-BE49-F238E27FC236}">
              <a16:creationId xmlns:a16="http://schemas.microsoft.com/office/drawing/2014/main" id="{6295A6D4-F1B2-9463-2F93-1E9A023A4FDD}"/>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E36E931A-EAB3-68DB-76E3-36130B752CDA}"/>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0" y="0"/>
            <a:ext cx="12192001" cy="6857990"/>
          </a:xfrm>
          <a:prstGeom prst="rect">
            <a:avLst/>
          </a:prstGeom>
        </p:spPr>
      </p:pic>
      <p:sp useBgFill="1">
        <p:nvSpPr>
          <p:cNvPr id="103" name="Forme libre 5">
            <a:extLst>
              <a:ext uri="{FF2B5EF4-FFF2-40B4-BE49-F238E27FC236}">
                <a16:creationId xmlns:a16="http://schemas.microsoft.com/office/drawing/2014/main" id="{B4974F2B-E5BA-B997-318B-A5029ADF2C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7131809" y="1385982"/>
            <a:ext cx="4031414" cy="4100418"/>
          </a:xfrm>
          <a:custGeom>
            <a:avLst/>
            <a:gdLst>
              <a:gd name="T0" fmla="*/ 1577 w 1601"/>
              <a:gd name="T1" fmla="*/ 0 h 696"/>
              <a:gd name="T2" fmla="*/ 833 w 1601"/>
              <a:gd name="T3" fmla="*/ 0 h 696"/>
              <a:gd name="T4" fmla="*/ 768 w 1601"/>
              <a:gd name="T5" fmla="*/ 0 h 696"/>
              <a:gd name="T6" fmla="*/ 24 w 1601"/>
              <a:gd name="T7" fmla="*/ 0 h 696"/>
              <a:gd name="T8" fmla="*/ 0 w 1601"/>
              <a:gd name="T9" fmla="*/ 27 h 696"/>
              <a:gd name="T10" fmla="*/ 0 w 1601"/>
              <a:gd name="T11" fmla="*/ 669 h 696"/>
              <a:gd name="T12" fmla="*/ 24 w 1601"/>
              <a:gd name="T13" fmla="*/ 696 h 696"/>
              <a:gd name="T14" fmla="*/ 768 w 1601"/>
              <a:gd name="T15" fmla="*/ 696 h 696"/>
              <a:gd name="T16" fmla="*/ 833 w 1601"/>
              <a:gd name="T17" fmla="*/ 696 h 696"/>
              <a:gd name="T18" fmla="*/ 1577 w 1601"/>
              <a:gd name="T19" fmla="*/ 696 h 696"/>
              <a:gd name="T20" fmla="*/ 1601 w 1601"/>
              <a:gd name="T21" fmla="*/ 669 h 696"/>
              <a:gd name="T22" fmla="*/ 1601 w 1601"/>
              <a:gd name="T23" fmla="*/ 27 h 696"/>
              <a:gd name="T24" fmla="*/ 1577 w 1601"/>
              <a:gd name="T25" fmla="*/ 0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01" h="696">
                <a:moveTo>
                  <a:pt x="1577" y="0"/>
                </a:moveTo>
                <a:cubicBezTo>
                  <a:pt x="833" y="0"/>
                  <a:pt x="833" y="0"/>
                  <a:pt x="833" y="0"/>
                </a:cubicBezTo>
                <a:cubicBezTo>
                  <a:pt x="768" y="0"/>
                  <a:pt x="768" y="0"/>
                  <a:pt x="768" y="0"/>
                </a:cubicBezTo>
                <a:cubicBezTo>
                  <a:pt x="24" y="0"/>
                  <a:pt x="24" y="0"/>
                  <a:pt x="24" y="0"/>
                </a:cubicBezTo>
                <a:cubicBezTo>
                  <a:pt x="11" y="0"/>
                  <a:pt x="0" y="12"/>
                  <a:pt x="0" y="27"/>
                </a:cubicBezTo>
                <a:cubicBezTo>
                  <a:pt x="0" y="669"/>
                  <a:pt x="0" y="669"/>
                  <a:pt x="0" y="669"/>
                </a:cubicBezTo>
                <a:cubicBezTo>
                  <a:pt x="0" y="684"/>
                  <a:pt x="11" y="696"/>
                  <a:pt x="24" y="696"/>
                </a:cubicBezTo>
                <a:cubicBezTo>
                  <a:pt x="768" y="696"/>
                  <a:pt x="768" y="696"/>
                  <a:pt x="768" y="696"/>
                </a:cubicBezTo>
                <a:cubicBezTo>
                  <a:pt x="833" y="696"/>
                  <a:pt x="833" y="696"/>
                  <a:pt x="833" y="696"/>
                </a:cubicBezTo>
                <a:cubicBezTo>
                  <a:pt x="1577" y="696"/>
                  <a:pt x="1577" y="696"/>
                  <a:pt x="1577" y="696"/>
                </a:cubicBezTo>
                <a:cubicBezTo>
                  <a:pt x="1590" y="696"/>
                  <a:pt x="1601" y="684"/>
                  <a:pt x="1601" y="669"/>
                </a:cubicBezTo>
                <a:cubicBezTo>
                  <a:pt x="1601" y="27"/>
                  <a:pt x="1601" y="27"/>
                  <a:pt x="1601" y="27"/>
                </a:cubicBezTo>
                <a:cubicBezTo>
                  <a:pt x="1601" y="12"/>
                  <a:pt x="1590" y="0"/>
                  <a:pt x="1577" y="0"/>
                </a:cubicBezTo>
                <a:close/>
              </a:path>
            </a:pathLst>
          </a:custGeom>
          <a:ln>
            <a:noFill/>
          </a:ln>
          <a:effectLst>
            <a:outerShdw blurRad="50800" dist="38100" dir="5400000" algn="tl" rotWithShape="0">
              <a:srgbClr val="000000">
                <a:alpha val="43000"/>
              </a:srgbClr>
            </a:outerShdw>
          </a:effectLst>
          <a:extLst>
            <a:ext uri="{91240B29-F687-4f45-9708-019B960494DF}">
              <a14:hiddenLine xmlns="" xmlns:a14="http://schemas.microsoft.com/office/drawing/2010/main" xmlns:a16="http://schemas.microsoft.com/office/drawing/2014/main" xmlns:p14="http://schemas.microsoft.com/office/powerpoint/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dirty="0">
              <a:ln>
                <a:noFill/>
              </a:ln>
              <a:solidFill>
                <a:prstClr val="white"/>
              </a:solidFill>
              <a:effectLst/>
              <a:uLnTx/>
              <a:uFillTx/>
              <a:latin typeface="Goudy Old Style"/>
              <a:ea typeface="+mn-ea"/>
              <a:cs typeface="+mn-cs"/>
            </a:endParaRPr>
          </a:p>
        </p:txBody>
      </p:sp>
      <p:sp>
        <p:nvSpPr>
          <p:cNvPr id="2" name="Titre 1">
            <a:extLst>
              <a:ext uri="{FF2B5EF4-FFF2-40B4-BE49-F238E27FC236}">
                <a16:creationId xmlns:a16="http://schemas.microsoft.com/office/drawing/2014/main" id="{12A64985-858D-ADE4-E320-3D3B5DACE4B3}"/>
              </a:ext>
            </a:extLst>
          </p:cNvPr>
          <p:cNvSpPr>
            <a:spLocks noGrp="1"/>
          </p:cNvSpPr>
          <p:nvPr>
            <p:ph type="ctrTitle"/>
          </p:nvPr>
        </p:nvSpPr>
        <p:spPr>
          <a:xfrm>
            <a:off x="7389962" y="2004164"/>
            <a:ext cx="3485073" cy="2780778"/>
          </a:xfrm>
        </p:spPr>
        <p:txBody>
          <a:bodyPr rtlCol="0">
            <a:normAutofit fontScale="90000"/>
          </a:bodyPr>
          <a:lstStyle/>
          <a:p>
            <a:r>
              <a:rPr lang="fr-FR" sz="6600" dirty="0"/>
              <a:t>GAMME</a:t>
            </a:r>
            <a:br>
              <a:rPr lang="fr-FR" sz="6600" dirty="0"/>
            </a:br>
            <a:r>
              <a:rPr lang="fr-FR" sz="6600" dirty="0"/>
              <a:t>MARBRE Brillant</a:t>
            </a:r>
          </a:p>
        </p:txBody>
      </p:sp>
    </p:spTree>
    <p:extLst>
      <p:ext uri="{BB962C8B-B14F-4D97-AF65-F5344CB8AC3E}">
        <p14:creationId xmlns:p14="http://schemas.microsoft.com/office/powerpoint/2010/main" val="19558662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592FEF-1CB1-E544-B657-806E57CD9488}"/>
            </a:ext>
          </a:extLst>
        </p:cNvPr>
        <p:cNvGrpSpPr/>
        <p:nvPr/>
      </p:nvGrpSpPr>
      <p:grpSpPr>
        <a:xfrm>
          <a:off x="0" y="0"/>
          <a:ext cx="0" cy="0"/>
          <a:chOff x="0" y="0"/>
          <a:chExt cx="0" cy="0"/>
        </a:xfrm>
      </p:grpSpPr>
      <p:pic>
        <p:nvPicPr>
          <p:cNvPr id="9" name="Image 8">
            <a:extLst>
              <a:ext uri="{FF2B5EF4-FFF2-40B4-BE49-F238E27FC236}">
                <a16:creationId xmlns:a16="http://schemas.microsoft.com/office/drawing/2014/main" id="{D7CE5996-95F4-232A-C9D9-002AF8D3D0B4}"/>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b="-1"/>
          <a:stretch/>
        </p:blipFill>
        <p:spPr>
          <a:xfrm>
            <a:off x="-8622" y="10"/>
            <a:ext cx="6096000" cy="6857990"/>
          </a:xfrm>
          <a:prstGeom prst="rect">
            <a:avLst/>
          </a:prstGeom>
        </p:spPr>
      </p:pic>
      <p:sp>
        <p:nvSpPr>
          <p:cNvPr id="2" name="Titre 1">
            <a:extLst>
              <a:ext uri="{FF2B5EF4-FFF2-40B4-BE49-F238E27FC236}">
                <a16:creationId xmlns:a16="http://schemas.microsoft.com/office/drawing/2014/main" id="{8FF3C729-23AF-6293-9174-4ABC0731973E}"/>
              </a:ext>
            </a:extLst>
          </p:cNvPr>
          <p:cNvSpPr>
            <a:spLocks noGrp="1"/>
          </p:cNvSpPr>
          <p:nvPr>
            <p:ph type="title"/>
          </p:nvPr>
        </p:nvSpPr>
        <p:spPr>
          <a:xfrm>
            <a:off x="433602" y="307987"/>
            <a:ext cx="5211551" cy="6301359"/>
          </a:xfrm>
        </p:spPr>
        <p:txBody>
          <a:bodyPr>
            <a:normAutofit fontScale="90000"/>
          </a:bodyPr>
          <a:lstStyle/>
          <a:p>
            <a:r>
              <a:rPr lang="fr-FR" sz="4000" b="1" dirty="0">
                <a:solidFill>
                  <a:schemeClr val="bg1"/>
                </a:solidFill>
                <a:effectLst/>
              </a:rPr>
              <a:t>Nuage</a:t>
            </a:r>
            <a:br>
              <a:rPr lang="fr-FR" sz="4000" b="1" dirty="0">
                <a:solidFill>
                  <a:schemeClr val="bg1"/>
                </a:solidFill>
                <a:effectLst/>
              </a:rPr>
            </a:br>
            <a:br>
              <a:rPr lang="fr-FR" sz="4000" b="1" dirty="0">
                <a:solidFill>
                  <a:schemeClr val="bg1"/>
                </a:solidFill>
                <a:effectLst/>
              </a:rPr>
            </a:br>
            <a:br>
              <a:rPr lang="fr-FR" sz="1800" b="1" dirty="0">
                <a:solidFill>
                  <a:schemeClr val="bg1"/>
                </a:solidFill>
                <a:effectLst/>
              </a:rPr>
            </a:br>
            <a:r>
              <a:rPr lang="fr-FR" dirty="0">
                <a:solidFill>
                  <a:schemeClr val="bg1"/>
                </a:solidFill>
                <a:effectLst/>
              </a:rPr>
              <a:t>Description</a:t>
            </a:r>
            <a:br>
              <a:rPr lang="fr-FR" dirty="0">
                <a:solidFill>
                  <a:schemeClr val="bg1"/>
                </a:solidFill>
                <a:effectLst/>
              </a:rPr>
            </a:br>
            <a:br>
              <a:rPr lang="fr-FR" sz="1800" dirty="0">
                <a:solidFill>
                  <a:schemeClr val="bg1"/>
                </a:solidFill>
                <a:effectLst/>
              </a:rPr>
            </a:br>
            <a:r>
              <a:rPr lang="fr-FR" sz="1800" dirty="0">
                <a:solidFill>
                  <a:schemeClr val="bg1"/>
                </a:solidFill>
                <a:effectLst/>
              </a:rPr>
              <a:t>Le carrelage céramique est un revêtement mural et de sol apprécié pour sa robustesse, sa facilité d’entretien et la richesse de ses effets esthétiques. Il s’adapte à tous les styles d’intérieur, du plus classique au plus contemporain, et se décline dans une multitude de formats, coloris et finitions. Ce matériau, issu de la cuisson de mélanges argileux, présente une résistance exceptionnelle à l’usure, à l’eau et aux taches, ce qui en fait un choix privilégié pour les espaces de vie, les salles de bains, cuisines, halls d’entrée, mais aussi pour les extérieurs.</a:t>
            </a:r>
            <a:br>
              <a:rPr lang="fr-FR" dirty="0">
                <a:solidFill>
                  <a:schemeClr val="bg1"/>
                </a:solidFill>
                <a:effectLst/>
              </a:rPr>
            </a:br>
            <a:br>
              <a:rPr lang="fr-FR" dirty="0">
                <a:solidFill>
                  <a:schemeClr val="bg1"/>
                </a:solidFill>
                <a:effectLst/>
              </a:rPr>
            </a:br>
            <a:r>
              <a:rPr lang="fr-FR" b="1" dirty="0">
                <a:solidFill>
                  <a:schemeClr val="bg1"/>
                </a:solidFill>
                <a:effectLst/>
              </a:rPr>
              <a:t>Caractéristiques principales</a:t>
            </a:r>
            <a:br>
              <a:rPr lang="fr-FR" b="1" dirty="0">
                <a:solidFill>
                  <a:schemeClr val="bg1"/>
                </a:solidFill>
                <a:effectLst/>
              </a:rPr>
            </a:br>
            <a:br>
              <a:rPr lang="fr-FR" b="1" dirty="0">
                <a:solidFill>
                  <a:schemeClr val="bg1"/>
                </a:solidFill>
                <a:effectLst/>
              </a:rPr>
            </a:br>
            <a:r>
              <a:rPr lang="fr-FR" sz="1800" dirty="0">
                <a:solidFill>
                  <a:schemeClr val="bg1"/>
                </a:solidFill>
                <a:effectLst/>
              </a:rPr>
              <a:t>Surface en grès cérame coloré dans la masse, inspirée du marbre Onyx. Disponible en finitions mate et brillante et en épaisseurs de 10 mm et 6 </a:t>
            </a:r>
            <a:r>
              <a:rPr lang="fr-FR" sz="1800" dirty="0" err="1">
                <a:solidFill>
                  <a:schemeClr val="bg1"/>
                </a:solidFill>
                <a:effectLst/>
              </a:rPr>
              <a:t>mm.</a:t>
            </a:r>
            <a:r>
              <a:rPr lang="fr-FR" sz="1800" dirty="0">
                <a:solidFill>
                  <a:schemeClr val="bg1"/>
                </a:solidFill>
                <a:effectLst/>
              </a:rPr>
              <a:t> La texture, enrichie de veines marquées et de nuances intenses, crée un jeu raffiné de profondeur, mettant en valeur son caractère noble. Idéal pour les espaces à fort impact esthétique, ce matériau est robuste et durable, adapté aux sols et revêtements muraux intérieurs.</a:t>
            </a:r>
            <a:endParaRPr lang="fr-FR" dirty="0">
              <a:solidFill>
                <a:schemeClr val="bg1"/>
              </a:solidFill>
            </a:endParaRPr>
          </a:p>
        </p:txBody>
      </p:sp>
      <p:pic>
        <p:nvPicPr>
          <p:cNvPr id="3" name="Image 2" descr="Une image contenant arbre, mur, plante, intérieur&#10;&#10;Le contenu généré par l’IA peut être incorrect.">
            <a:extLst>
              <a:ext uri="{FF2B5EF4-FFF2-40B4-BE49-F238E27FC236}">
                <a16:creationId xmlns:a16="http://schemas.microsoft.com/office/drawing/2014/main" id="{0388B46D-6F99-DB44-8399-5587485707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38720" y="307987"/>
            <a:ext cx="3147430" cy="2272310"/>
          </a:xfrm>
          <a:prstGeom prst="rect">
            <a:avLst/>
          </a:prstGeom>
        </p:spPr>
      </p:pic>
      <p:pic>
        <p:nvPicPr>
          <p:cNvPr id="4" name="Image 3" descr="Une image contenant arbre, mur, intérieur, propriété&#10;&#10;Le contenu généré par l’IA peut être incorrect.">
            <a:extLst>
              <a:ext uri="{FF2B5EF4-FFF2-40B4-BE49-F238E27FC236}">
                <a16:creationId xmlns:a16="http://schemas.microsoft.com/office/drawing/2014/main" id="{4C536360-058F-B419-F833-1CDF971CCA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36084" y="2292844"/>
            <a:ext cx="2261472" cy="2272311"/>
          </a:xfrm>
          <a:prstGeom prst="rect">
            <a:avLst/>
          </a:prstGeom>
        </p:spPr>
      </p:pic>
      <p:pic>
        <p:nvPicPr>
          <p:cNvPr id="5" name="Image 4" descr="Une image contenant arbre, mur, intérieur, propriété&#10;&#10;Le contenu généré par l’IA peut être incorrect.">
            <a:extLst>
              <a:ext uri="{FF2B5EF4-FFF2-40B4-BE49-F238E27FC236}">
                <a16:creationId xmlns:a16="http://schemas.microsoft.com/office/drawing/2014/main" id="{1FF07A67-819E-F9E0-36CE-80711CFEA8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8720" y="2791779"/>
            <a:ext cx="2560019" cy="2560019"/>
          </a:xfrm>
          <a:prstGeom prst="rect">
            <a:avLst/>
          </a:prstGeom>
        </p:spPr>
      </p:pic>
      <p:pic>
        <p:nvPicPr>
          <p:cNvPr id="6" name="Image 5" descr="Une image contenant cercle, capture d’écran&#10;&#10;Le contenu généré par l’IA peut être incorrect.">
            <a:extLst>
              <a:ext uri="{FF2B5EF4-FFF2-40B4-BE49-F238E27FC236}">
                <a16:creationId xmlns:a16="http://schemas.microsoft.com/office/drawing/2014/main" id="{830B3436-D135-8D91-F014-A1BAD95B1B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17555" y="5438274"/>
            <a:ext cx="3280001" cy="1171072"/>
          </a:xfrm>
          <a:prstGeom prst="rect">
            <a:avLst/>
          </a:prstGeom>
        </p:spPr>
      </p:pic>
    </p:spTree>
    <p:extLst>
      <p:ext uri="{BB962C8B-B14F-4D97-AF65-F5344CB8AC3E}">
        <p14:creationId xmlns:p14="http://schemas.microsoft.com/office/powerpoint/2010/main" val="30252344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C0389F-3800-81C9-AFAC-A57A779044EA}"/>
            </a:ext>
          </a:extLst>
        </p:cNvPr>
        <p:cNvGrpSpPr/>
        <p:nvPr/>
      </p:nvGrpSpPr>
      <p:grpSpPr>
        <a:xfrm>
          <a:off x="0" y="0"/>
          <a:ext cx="0" cy="0"/>
          <a:chOff x="0" y="0"/>
          <a:chExt cx="0" cy="0"/>
        </a:xfrm>
      </p:grpSpPr>
      <p:pic>
        <p:nvPicPr>
          <p:cNvPr id="9" name="Image 8">
            <a:extLst>
              <a:ext uri="{FF2B5EF4-FFF2-40B4-BE49-F238E27FC236}">
                <a16:creationId xmlns:a16="http://schemas.microsoft.com/office/drawing/2014/main" id="{B6A25B65-650D-5869-1ECA-7E5A3DF659DC}"/>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b="-1"/>
          <a:stretch/>
        </p:blipFill>
        <p:spPr>
          <a:xfrm>
            <a:off x="-8622" y="10"/>
            <a:ext cx="6096000" cy="6857990"/>
          </a:xfrm>
          <a:prstGeom prst="rect">
            <a:avLst/>
          </a:prstGeom>
        </p:spPr>
      </p:pic>
      <p:sp>
        <p:nvSpPr>
          <p:cNvPr id="2" name="Titre 1">
            <a:extLst>
              <a:ext uri="{FF2B5EF4-FFF2-40B4-BE49-F238E27FC236}">
                <a16:creationId xmlns:a16="http://schemas.microsoft.com/office/drawing/2014/main" id="{B37AE961-043F-E498-EC84-9209B8AB6A9C}"/>
              </a:ext>
            </a:extLst>
          </p:cNvPr>
          <p:cNvSpPr>
            <a:spLocks noGrp="1"/>
          </p:cNvSpPr>
          <p:nvPr>
            <p:ph type="title"/>
          </p:nvPr>
        </p:nvSpPr>
        <p:spPr>
          <a:xfrm>
            <a:off x="433602" y="307987"/>
            <a:ext cx="5211551" cy="6301359"/>
          </a:xfrm>
        </p:spPr>
        <p:txBody>
          <a:bodyPr>
            <a:normAutofit fontScale="90000"/>
          </a:bodyPr>
          <a:lstStyle/>
          <a:p>
            <a:r>
              <a:rPr lang="fr-FR" sz="4000" b="1" dirty="0">
                <a:solidFill>
                  <a:schemeClr val="bg1"/>
                </a:solidFill>
                <a:effectLst/>
              </a:rPr>
              <a:t>Charme</a:t>
            </a:r>
            <a:br>
              <a:rPr lang="fr-FR" sz="4000" b="1" dirty="0">
                <a:solidFill>
                  <a:schemeClr val="bg1"/>
                </a:solidFill>
                <a:effectLst/>
              </a:rPr>
            </a:br>
            <a:br>
              <a:rPr lang="fr-FR" sz="4000" b="1" dirty="0">
                <a:solidFill>
                  <a:schemeClr val="bg1"/>
                </a:solidFill>
                <a:effectLst/>
              </a:rPr>
            </a:br>
            <a:br>
              <a:rPr lang="fr-FR" sz="1800" b="1" dirty="0">
                <a:solidFill>
                  <a:schemeClr val="bg1"/>
                </a:solidFill>
                <a:effectLst/>
              </a:rPr>
            </a:br>
            <a:r>
              <a:rPr lang="fr-FR" dirty="0">
                <a:solidFill>
                  <a:schemeClr val="bg1"/>
                </a:solidFill>
                <a:effectLst/>
              </a:rPr>
              <a:t>Description</a:t>
            </a:r>
            <a:br>
              <a:rPr lang="fr-FR" dirty="0">
                <a:solidFill>
                  <a:schemeClr val="bg1"/>
                </a:solidFill>
                <a:effectLst/>
              </a:rPr>
            </a:br>
            <a:br>
              <a:rPr lang="fr-FR" sz="1800" dirty="0">
                <a:solidFill>
                  <a:schemeClr val="bg1"/>
                </a:solidFill>
                <a:effectLst/>
              </a:rPr>
            </a:br>
            <a:r>
              <a:rPr lang="fr-FR" sz="1800" dirty="0">
                <a:solidFill>
                  <a:schemeClr val="bg1"/>
                </a:solidFill>
                <a:effectLst/>
              </a:rPr>
              <a:t>Le carrelage céramique est un revêtement mural et de sol apprécié pour sa robustesse, sa facilité d’entretien et la richesse de ses effets esthétiques. Il s’adapte à tous les styles d’intérieur, du plus classique au plus contemporain, et se décline dans une multitude de formats, coloris et finitions. Ce matériau, issu de la cuisson de mélanges argileux, présente une résistance exceptionnelle à l’usure, à l’eau et aux taches, ce qui en fait un choix privilégié pour les espaces de vie, les salles de bains, cuisines, halls d’entrée, mais aussi pour les extérieurs.</a:t>
            </a:r>
            <a:br>
              <a:rPr lang="fr-FR" dirty="0">
                <a:solidFill>
                  <a:schemeClr val="bg1"/>
                </a:solidFill>
                <a:effectLst/>
              </a:rPr>
            </a:br>
            <a:br>
              <a:rPr lang="fr-FR" dirty="0">
                <a:solidFill>
                  <a:schemeClr val="bg1"/>
                </a:solidFill>
                <a:effectLst/>
              </a:rPr>
            </a:br>
            <a:r>
              <a:rPr lang="fr-FR" b="1" dirty="0">
                <a:solidFill>
                  <a:schemeClr val="bg1"/>
                </a:solidFill>
                <a:effectLst/>
              </a:rPr>
              <a:t>Caractéristiques principales</a:t>
            </a:r>
            <a:br>
              <a:rPr lang="fr-FR" b="1" dirty="0">
                <a:solidFill>
                  <a:schemeClr val="bg1"/>
                </a:solidFill>
                <a:effectLst/>
              </a:rPr>
            </a:br>
            <a:br>
              <a:rPr lang="fr-FR" b="1" dirty="0">
                <a:solidFill>
                  <a:schemeClr val="bg1"/>
                </a:solidFill>
                <a:effectLst/>
              </a:rPr>
            </a:br>
            <a:r>
              <a:rPr lang="fr-FR" sz="1800" dirty="0">
                <a:solidFill>
                  <a:schemeClr val="bg1"/>
                </a:solidFill>
                <a:effectLst/>
              </a:rPr>
              <a:t>Surface en grès cérame coloré dans la masse, inspirée du marbre Onyx. Disponible en finitions mate et brillante et en épaisseurs de 10 mm et 6 </a:t>
            </a:r>
            <a:r>
              <a:rPr lang="fr-FR" sz="1800" dirty="0" err="1">
                <a:solidFill>
                  <a:schemeClr val="bg1"/>
                </a:solidFill>
                <a:effectLst/>
              </a:rPr>
              <a:t>mm.</a:t>
            </a:r>
            <a:r>
              <a:rPr lang="fr-FR" sz="1800" dirty="0">
                <a:solidFill>
                  <a:schemeClr val="bg1"/>
                </a:solidFill>
                <a:effectLst/>
              </a:rPr>
              <a:t> La texture, enrichie de veines marquées et de nuances intenses, crée un jeu raffiné de profondeur, mettant en valeur son caractère noble. Idéal pour les espaces à fort impact esthétique, ce matériau est robuste et durable, adapté aux sols et revêtements muraux intérieurs.</a:t>
            </a:r>
            <a:endParaRPr lang="fr-FR" dirty="0">
              <a:solidFill>
                <a:schemeClr val="bg1"/>
              </a:solidFill>
            </a:endParaRPr>
          </a:p>
        </p:txBody>
      </p:sp>
      <p:pic>
        <p:nvPicPr>
          <p:cNvPr id="7" name="Image 6" descr="Une image contenant intérieur, mur, décoration d’intérieur, baignoire&#10;&#10;Le contenu généré par l’IA peut être incorrect.">
            <a:extLst>
              <a:ext uri="{FF2B5EF4-FFF2-40B4-BE49-F238E27FC236}">
                <a16:creationId xmlns:a16="http://schemas.microsoft.com/office/drawing/2014/main" id="{248F02C0-7001-5C03-C798-FD5482077B2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474417">
            <a:off x="6475297" y="390004"/>
            <a:ext cx="2564393" cy="2728789"/>
          </a:xfrm>
          <a:prstGeom prst="rect">
            <a:avLst/>
          </a:prstGeom>
          <a:noFill/>
          <a:ln>
            <a:noFill/>
          </a:ln>
        </p:spPr>
      </p:pic>
      <p:pic>
        <p:nvPicPr>
          <p:cNvPr id="8" name="Image 7" descr="Une image contenant intérieur, sol, décoration d’intérieur, mur&#10;&#10;Le contenu généré par l’IA peut être incorrect.">
            <a:extLst>
              <a:ext uri="{FF2B5EF4-FFF2-40B4-BE49-F238E27FC236}">
                <a16:creationId xmlns:a16="http://schemas.microsoft.com/office/drawing/2014/main" id="{EB5E59AE-A296-EA1F-7351-5114FD3836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53137">
            <a:off x="8906726" y="3112977"/>
            <a:ext cx="2927820" cy="2183486"/>
          </a:xfrm>
          <a:prstGeom prst="rect">
            <a:avLst/>
          </a:prstGeom>
        </p:spPr>
      </p:pic>
      <p:pic>
        <p:nvPicPr>
          <p:cNvPr id="10" name="Image 9" descr="Une image contenant ivoire, art&#10;&#10;Le contenu généré par l’IA peut être incorrect.">
            <a:extLst>
              <a:ext uri="{FF2B5EF4-FFF2-40B4-BE49-F238E27FC236}">
                <a16:creationId xmlns:a16="http://schemas.microsoft.com/office/drawing/2014/main" id="{F17A4E7A-D93C-5871-77DD-73E1EA9490E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59726" y="4204721"/>
            <a:ext cx="2771240" cy="2345292"/>
          </a:xfrm>
          <a:prstGeom prst="rect">
            <a:avLst/>
          </a:prstGeom>
          <a:noFill/>
          <a:ln>
            <a:noFill/>
          </a:ln>
        </p:spPr>
      </p:pic>
    </p:spTree>
    <p:extLst>
      <p:ext uri="{BB962C8B-B14F-4D97-AF65-F5344CB8AC3E}">
        <p14:creationId xmlns:p14="http://schemas.microsoft.com/office/powerpoint/2010/main" val="26978603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6AE33B-AD0F-F2ED-4DF2-C61D4A52E5C0}"/>
            </a:ext>
          </a:extLst>
        </p:cNvPr>
        <p:cNvGrpSpPr/>
        <p:nvPr/>
      </p:nvGrpSpPr>
      <p:grpSpPr>
        <a:xfrm>
          <a:off x="0" y="0"/>
          <a:ext cx="0" cy="0"/>
          <a:chOff x="0" y="0"/>
          <a:chExt cx="0" cy="0"/>
        </a:xfrm>
      </p:grpSpPr>
      <p:pic>
        <p:nvPicPr>
          <p:cNvPr id="9" name="Image 8">
            <a:extLst>
              <a:ext uri="{FF2B5EF4-FFF2-40B4-BE49-F238E27FC236}">
                <a16:creationId xmlns:a16="http://schemas.microsoft.com/office/drawing/2014/main" id="{653308C6-92B1-CC58-FB8E-94690411A5A6}"/>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b="-1"/>
          <a:stretch/>
        </p:blipFill>
        <p:spPr>
          <a:xfrm>
            <a:off x="-8622" y="10"/>
            <a:ext cx="6096000" cy="6857990"/>
          </a:xfrm>
          <a:prstGeom prst="rect">
            <a:avLst/>
          </a:prstGeom>
        </p:spPr>
      </p:pic>
      <p:sp>
        <p:nvSpPr>
          <p:cNvPr id="2" name="Titre 1">
            <a:extLst>
              <a:ext uri="{FF2B5EF4-FFF2-40B4-BE49-F238E27FC236}">
                <a16:creationId xmlns:a16="http://schemas.microsoft.com/office/drawing/2014/main" id="{0A4E3E32-B3FD-E516-3C98-42FCAF7844C6}"/>
              </a:ext>
            </a:extLst>
          </p:cNvPr>
          <p:cNvSpPr>
            <a:spLocks noGrp="1"/>
          </p:cNvSpPr>
          <p:nvPr>
            <p:ph type="title"/>
          </p:nvPr>
        </p:nvSpPr>
        <p:spPr>
          <a:xfrm>
            <a:off x="433602" y="307987"/>
            <a:ext cx="5211551" cy="6301359"/>
          </a:xfrm>
        </p:spPr>
        <p:txBody>
          <a:bodyPr>
            <a:normAutofit fontScale="90000"/>
          </a:bodyPr>
          <a:lstStyle/>
          <a:p>
            <a:r>
              <a:rPr lang="fr-FR" sz="4000" b="1" dirty="0">
                <a:solidFill>
                  <a:schemeClr val="bg1"/>
                </a:solidFill>
                <a:effectLst/>
              </a:rPr>
              <a:t>Manhattan</a:t>
            </a:r>
            <a:br>
              <a:rPr lang="fr-FR" sz="4000" b="1" dirty="0">
                <a:solidFill>
                  <a:schemeClr val="bg1"/>
                </a:solidFill>
                <a:effectLst/>
              </a:rPr>
            </a:br>
            <a:br>
              <a:rPr lang="fr-FR" sz="4000" b="1" dirty="0">
                <a:solidFill>
                  <a:schemeClr val="bg1"/>
                </a:solidFill>
                <a:effectLst/>
              </a:rPr>
            </a:br>
            <a:br>
              <a:rPr lang="fr-FR" sz="1800" b="1" dirty="0">
                <a:solidFill>
                  <a:schemeClr val="bg1"/>
                </a:solidFill>
                <a:effectLst/>
              </a:rPr>
            </a:br>
            <a:r>
              <a:rPr lang="fr-FR" dirty="0">
                <a:solidFill>
                  <a:schemeClr val="bg1"/>
                </a:solidFill>
                <a:effectLst/>
              </a:rPr>
              <a:t>Description</a:t>
            </a:r>
            <a:br>
              <a:rPr lang="fr-FR" dirty="0">
                <a:solidFill>
                  <a:schemeClr val="bg1"/>
                </a:solidFill>
                <a:effectLst/>
              </a:rPr>
            </a:br>
            <a:br>
              <a:rPr lang="fr-FR" sz="1800" dirty="0">
                <a:solidFill>
                  <a:schemeClr val="bg1"/>
                </a:solidFill>
                <a:effectLst/>
              </a:rPr>
            </a:br>
            <a:r>
              <a:rPr lang="fr-FR" sz="1800" dirty="0">
                <a:solidFill>
                  <a:schemeClr val="bg1"/>
                </a:solidFill>
                <a:effectLst/>
              </a:rPr>
              <a:t>Le carrelage céramique est un revêtement mural et de sol apprécié pour sa robustesse, sa facilité d’entretien et la richesse de ses effets esthétiques. Il s’adapte à tous les styles d’intérieur, du plus classique au plus contemporain, et se décline dans une multitude de formats, coloris et finitions. Ce matériau, issu de la cuisson de mélanges argileux, présente une résistance exceptionnelle à l’usure, à l’eau et aux taches, ce qui en fait un choix privilégié pour les espaces de vie, les salles de bains, cuisines, halls d’entrée, mais aussi pour les extérieurs.</a:t>
            </a:r>
            <a:br>
              <a:rPr lang="fr-FR" dirty="0">
                <a:solidFill>
                  <a:schemeClr val="bg1"/>
                </a:solidFill>
                <a:effectLst/>
              </a:rPr>
            </a:br>
            <a:br>
              <a:rPr lang="fr-FR" dirty="0">
                <a:solidFill>
                  <a:schemeClr val="bg1"/>
                </a:solidFill>
                <a:effectLst/>
              </a:rPr>
            </a:br>
            <a:r>
              <a:rPr lang="fr-FR" b="1" dirty="0">
                <a:solidFill>
                  <a:schemeClr val="bg1"/>
                </a:solidFill>
                <a:effectLst/>
              </a:rPr>
              <a:t>Caractéristiques principales</a:t>
            </a:r>
            <a:br>
              <a:rPr lang="fr-FR" b="1" dirty="0">
                <a:solidFill>
                  <a:schemeClr val="bg1"/>
                </a:solidFill>
                <a:effectLst/>
              </a:rPr>
            </a:br>
            <a:br>
              <a:rPr lang="fr-FR" b="1" dirty="0">
                <a:solidFill>
                  <a:schemeClr val="bg1"/>
                </a:solidFill>
                <a:effectLst/>
              </a:rPr>
            </a:br>
            <a:r>
              <a:rPr lang="fr-FR" sz="1800" dirty="0">
                <a:solidFill>
                  <a:schemeClr val="bg1"/>
                </a:solidFill>
                <a:effectLst/>
              </a:rPr>
              <a:t>Surface en grès cérame coloré dans la masse, inspirée du marbre Onyx. Disponible en finitions mate et brillante et en épaisseurs de 10 mm et 6 </a:t>
            </a:r>
            <a:r>
              <a:rPr lang="fr-FR" sz="1800" dirty="0" err="1">
                <a:solidFill>
                  <a:schemeClr val="bg1"/>
                </a:solidFill>
                <a:effectLst/>
              </a:rPr>
              <a:t>mm.</a:t>
            </a:r>
            <a:r>
              <a:rPr lang="fr-FR" sz="1800" dirty="0">
                <a:solidFill>
                  <a:schemeClr val="bg1"/>
                </a:solidFill>
                <a:effectLst/>
              </a:rPr>
              <a:t> La texture, enrichie de veines marquées et de nuances intenses, crée un jeu raffiné de profondeur, mettant en valeur son caractère noble. Idéal pour les espaces à fort impact esthétique, ce matériau est robuste et durable, adapté aux sols et revêtements muraux intérieurs.</a:t>
            </a:r>
            <a:endParaRPr lang="fr-FR" dirty="0">
              <a:solidFill>
                <a:schemeClr val="bg1"/>
              </a:solidFill>
            </a:endParaRPr>
          </a:p>
        </p:txBody>
      </p:sp>
      <p:pic>
        <p:nvPicPr>
          <p:cNvPr id="3" name="Image 2" descr="Une image contenant intérieur, meubles, canapé, sol&#10;&#10;Le contenu généré par l’IA peut être incorrect.">
            <a:extLst>
              <a:ext uri="{FF2B5EF4-FFF2-40B4-BE49-F238E27FC236}">
                <a16:creationId xmlns:a16="http://schemas.microsoft.com/office/drawing/2014/main" id="{C15C5B5F-0F1B-C785-3B73-CE87AB213F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59398" y="2505347"/>
            <a:ext cx="2058362" cy="2068133"/>
          </a:xfrm>
          <a:prstGeom prst="rect">
            <a:avLst/>
          </a:prstGeom>
        </p:spPr>
      </p:pic>
      <p:pic>
        <p:nvPicPr>
          <p:cNvPr id="4" name="Image 3" descr="Une image contenant intérieur, mur, décoration d’intérieur, table basse&#10;&#10;Le contenu généré par l’IA peut être incorrect.">
            <a:extLst>
              <a:ext uri="{FF2B5EF4-FFF2-40B4-BE49-F238E27FC236}">
                <a16:creationId xmlns:a16="http://schemas.microsoft.com/office/drawing/2014/main" id="{D0953A0C-01ED-3E54-307E-CFB7971D2D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9313" y="317724"/>
            <a:ext cx="2918533" cy="2054072"/>
          </a:xfrm>
          <a:prstGeom prst="rect">
            <a:avLst/>
          </a:prstGeom>
        </p:spPr>
      </p:pic>
      <p:pic>
        <p:nvPicPr>
          <p:cNvPr id="5" name="Image 4" descr="Une image contenant meubles, intérieur, sol, mur&#10;&#10;Le contenu généré par l’IA peut être incorrect.">
            <a:extLst>
              <a:ext uri="{FF2B5EF4-FFF2-40B4-BE49-F238E27FC236}">
                <a16:creationId xmlns:a16="http://schemas.microsoft.com/office/drawing/2014/main" id="{A2235311-40AB-7786-45BB-E951EB35AB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87729" y="307988"/>
            <a:ext cx="2058362" cy="2063808"/>
          </a:xfrm>
          <a:prstGeom prst="rect">
            <a:avLst/>
          </a:prstGeom>
        </p:spPr>
      </p:pic>
      <p:pic>
        <p:nvPicPr>
          <p:cNvPr id="6" name="Image 5" descr="Une image contenant capture d’écran, cercle&#10;&#10;Le contenu généré par l’IA peut être incorrect.">
            <a:extLst>
              <a:ext uri="{FF2B5EF4-FFF2-40B4-BE49-F238E27FC236}">
                <a16:creationId xmlns:a16="http://schemas.microsoft.com/office/drawing/2014/main" id="{8969907E-0810-C598-6715-E41A9EEF8C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9897" y="4707031"/>
            <a:ext cx="3568667" cy="2063808"/>
          </a:xfrm>
          <a:prstGeom prst="rect">
            <a:avLst/>
          </a:prstGeom>
        </p:spPr>
      </p:pic>
      <p:pic>
        <p:nvPicPr>
          <p:cNvPr id="12" name="Image 11">
            <a:extLst>
              <a:ext uri="{FF2B5EF4-FFF2-40B4-BE49-F238E27FC236}">
                <a16:creationId xmlns:a16="http://schemas.microsoft.com/office/drawing/2014/main" id="{42F7A262-65CF-1897-4CDD-198AB37B81AA}"/>
              </a:ext>
            </a:extLst>
          </p:cNvPr>
          <p:cNvPicPr>
            <a:picLocks noChangeAspect="1"/>
          </p:cNvPicPr>
          <p:nvPr/>
        </p:nvPicPr>
        <p:blipFill>
          <a:blip r:embed="rId7"/>
          <a:stretch>
            <a:fillRect/>
          </a:stretch>
        </p:blipFill>
        <p:spPr>
          <a:xfrm>
            <a:off x="9805407" y="2621994"/>
            <a:ext cx="1952991" cy="1865150"/>
          </a:xfrm>
          <a:prstGeom prst="rect">
            <a:avLst/>
          </a:prstGeom>
        </p:spPr>
      </p:pic>
    </p:spTree>
    <p:extLst>
      <p:ext uri="{BB962C8B-B14F-4D97-AF65-F5344CB8AC3E}">
        <p14:creationId xmlns:p14="http://schemas.microsoft.com/office/powerpoint/2010/main" val="5451659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1">
                <a:shade val="80000"/>
                <a:lumMod val="80000"/>
              </a:schemeClr>
              <a:schemeClr val="bg1">
                <a:tint val="98000"/>
              </a:schemeClr>
            </a:duotone>
          </a:blip>
          <a:stretch/>
        </a:blipFill>
        <a:effectLst/>
      </p:bgPr>
    </p:bg>
    <p:spTree>
      <p:nvGrpSpPr>
        <p:cNvPr id="1" name="">
          <a:extLst>
            <a:ext uri="{FF2B5EF4-FFF2-40B4-BE49-F238E27FC236}">
              <a16:creationId xmlns:a16="http://schemas.microsoft.com/office/drawing/2014/main" id="{B9D73550-31D7-07D7-960C-A69CBB10FAC5}"/>
            </a:ext>
          </a:extLst>
        </p:cNvPr>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460CCFAD-315C-A879-B142-01B416E5B4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dirty="0">
              <a:ln>
                <a:noFill/>
              </a:ln>
              <a:solidFill>
                <a:prstClr val="white"/>
              </a:solidFill>
              <a:effectLst/>
              <a:uLnTx/>
              <a:uFillTx/>
              <a:latin typeface="Goudy Old Style"/>
              <a:ea typeface="+mn-ea"/>
              <a:cs typeface="+mn-cs"/>
            </a:endParaRPr>
          </a:p>
        </p:txBody>
      </p:sp>
      <p:pic>
        <p:nvPicPr>
          <p:cNvPr id="3" name="Image 2">
            <a:extLst>
              <a:ext uri="{FF2B5EF4-FFF2-40B4-BE49-F238E27FC236}">
                <a16:creationId xmlns:a16="http://schemas.microsoft.com/office/drawing/2014/main" id="{DFF67E78-1A2C-EB9E-8F7F-DFC1F799D880}"/>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b="-1"/>
          <a:stretch/>
        </p:blipFill>
        <p:spPr>
          <a:xfrm>
            <a:off x="-8622" y="10"/>
            <a:ext cx="6096000" cy="6857990"/>
          </a:xfrm>
          <a:prstGeom prst="rect">
            <a:avLst/>
          </a:prstGeom>
        </p:spPr>
      </p:pic>
      <p:pic>
        <p:nvPicPr>
          <p:cNvPr id="57" name="Image 56">
            <a:extLst>
              <a:ext uri="{FF2B5EF4-FFF2-40B4-BE49-F238E27FC236}">
                <a16:creationId xmlns:a16="http://schemas.microsoft.com/office/drawing/2014/main" id="{084E0353-9D25-15F8-EE3C-5142D1F5FA1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6257026" y="1"/>
            <a:ext cx="5934973" cy="6858000"/>
          </a:xfrm>
          <a:prstGeom prst="rect">
            <a:avLst/>
          </a:prstGeom>
        </p:spPr>
      </p:pic>
      <p:sp>
        <p:nvSpPr>
          <p:cNvPr id="24" name="Espace réservé du contenu 2">
            <a:extLst>
              <a:ext uri="{FF2B5EF4-FFF2-40B4-BE49-F238E27FC236}">
                <a16:creationId xmlns:a16="http://schemas.microsoft.com/office/drawing/2014/main" id="{6F9BCAE6-8FAF-5155-94DC-704FAC05F322}"/>
              </a:ext>
            </a:extLst>
          </p:cNvPr>
          <p:cNvSpPr>
            <a:spLocks noGrp="1"/>
          </p:cNvSpPr>
          <p:nvPr>
            <p:ph idx="1"/>
          </p:nvPr>
        </p:nvSpPr>
        <p:spPr>
          <a:xfrm>
            <a:off x="233548" y="200416"/>
            <a:ext cx="5611660" cy="6275539"/>
          </a:xfrm>
        </p:spPr>
        <p:txBody>
          <a:bodyPr rtlCol="0" anchor="t">
            <a:normAutofit fontScale="77500" lnSpcReduction="20000"/>
          </a:bodyPr>
          <a:lstStyle/>
          <a:p>
            <a:pPr marL="36900" indent="0">
              <a:buNone/>
            </a:pPr>
            <a:r>
              <a:rPr lang="fr-FR" sz="3600" b="1" dirty="0">
                <a:solidFill>
                  <a:schemeClr val="bg1"/>
                </a:solidFill>
                <a:effectLst/>
              </a:rPr>
              <a:t>Caractéristiques Techniques</a:t>
            </a:r>
          </a:p>
          <a:p>
            <a:pPr marL="36900" indent="0">
              <a:buNone/>
            </a:pPr>
            <a:endParaRPr lang="fr-FR" sz="3600" b="1" dirty="0">
              <a:solidFill>
                <a:schemeClr val="bg1"/>
              </a:solidFill>
              <a:effectLst/>
            </a:endParaRPr>
          </a:p>
          <a:p>
            <a:pPr lvl="0"/>
            <a:r>
              <a:rPr lang="fr-FR" dirty="0">
                <a:solidFill>
                  <a:schemeClr val="bg1"/>
                </a:solidFill>
                <a:effectLst/>
              </a:rPr>
              <a:t>Type de matériau : Céramique haute densité</a:t>
            </a:r>
          </a:p>
          <a:p>
            <a:pPr lvl="0"/>
            <a:r>
              <a:rPr lang="fr-FR" dirty="0">
                <a:solidFill>
                  <a:schemeClr val="bg1"/>
                </a:solidFill>
                <a:effectLst/>
              </a:rPr>
              <a:t>Dimensions disponibles : 30 x 30 cm, 60 x 60 cm, 20 x 120 cm,  Mosaïque, …autres sur demande</a:t>
            </a:r>
          </a:p>
          <a:p>
            <a:pPr lvl="0"/>
            <a:r>
              <a:rPr lang="fr-FR" dirty="0">
                <a:solidFill>
                  <a:schemeClr val="bg1"/>
                </a:solidFill>
                <a:effectLst/>
              </a:rPr>
              <a:t>Épaisseur : 6 à 12 mm</a:t>
            </a:r>
          </a:p>
          <a:p>
            <a:pPr lvl="0"/>
            <a:r>
              <a:rPr lang="fr-FR" dirty="0">
                <a:solidFill>
                  <a:schemeClr val="bg1"/>
                </a:solidFill>
                <a:effectLst/>
              </a:rPr>
              <a:t>Finition : Mate, brillante, texturée</a:t>
            </a:r>
          </a:p>
          <a:p>
            <a:pPr lvl="0"/>
            <a:r>
              <a:rPr lang="fr-FR" dirty="0">
                <a:solidFill>
                  <a:schemeClr val="bg1"/>
                </a:solidFill>
                <a:effectLst/>
              </a:rPr>
              <a:t>Coloris : Gris ardoise, blanc cassé, beige sable, anthracite, effet bois, marbre…</a:t>
            </a:r>
          </a:p>
          <a:p>
            <a:pPr lvl="0"/>
            <a:r>
              <a:rPr lang="fr-FR" dirty="0">
                <a:solidFill>
                  <a:schemeClr val="bg1"/>
                </a:solidFill>
                <a:effectLst/>
              </a:rPr>
              <a:t>Résistance à l’eau : Oui, adaptée aux pièces humides</a:t>
            </a:r>
          </a:p>
          <a:p>
            <a:pPr lvl="0"/>
            <a:r>
              <a:rPr lang="fr-FR" dirty="0">
                <a:solidFill>
                  <a:schemeClr val="bg1"/>
                </a:solidFill>
                <a:effectLst/>
              </a:rPr>
              <a:t>Résistance aux taches : Traitement </a:t>
            </a:r>
            <a:r>
              <a:rPr lang="fr-FR" dirty="0" err="1">
                <a:solidFill>
                  <a:schemeClr val="bg1"/>
                </a:solidFill>
                <a:effectLst/>
              </a:rPr>
              <a:t>anti-tache</a:t>
            </a:r>
            <a:r>
              <a:rPr lang="fr-FR" dirty="0">
                <a:solidFill>
                  <a:schemeClr val="bg1"/>
                </a:solidFill>
                <a:effectLst/>
              </a:rPr>
              <a:t> en surface</a:t>
            </a:r>
          </a:p>
          <a:p>
            <a:pPr lvl="0"/>
            <a:r>
              <a:rPr lang="fr-FR" dirty="0">
                <a:solidFill>
                  <a:schemeClr val="bg1"/>
                </a:solidFill>
                <a:effectLst/>
              </a:rPr>
              <a:t>Résistance à l’usure : Classe PEI IV (usage intensif)</a:t>
            </a:r>
          </a:p>
          <a:p>
            <a:pPr lvl="0"/>
            <a:r>
              <a:rPr lang="fr-FR" dirty="0">
                <a:solidFill>
                  <a:schemeClr val="bg1"/>
                </a:solidFill>
                <a:effectLst/>
              </a:rPr>
              <a:t>Compatibilité chauffage au sol : Oui</a:t>
            </a:r>
          </a:p>
          <a:p>
            <a:pPr lvl="0"/>
            <a:r>
              <a:rPr lang="fr-FR" dirty="0">
                <a:solidFill>
                  <a:schemeClr val="bg1"/>
                </a:solidFill>
                <a:effectLst/>
              </a:rPr>
              <a:t>Antidérapant : Option disponible</a:t>
            </a:r>
          </a:p>
          <a:p>
            <a:pPr lvl="0"/>
            <a:r>
              <a:rPr lang="fr-FR" dirty="0">
                <a:solidFill>
                  <a:schemeClr val="bg1"/>
                </a:solidFill>
                <a:effectLst/>
              </a:rPr>
              <a:t>Origine : Fabriqué en Europe</a:t>
            </a:r>
          </a:p>
          <a:p>
            <a:r>
              <a:rPr lang="fr-FR" dirty="0">
                <a:solidFill>
                  <a:schemeClr val="bg1"/>
                </a:solidFill>
                <a:effectLst/>
              </a:rPr>
              <a:t>Certification : Normes CE, label Ecolabel</a:t>
            </a:r>
            <a:endParaRPr lang="fr-FR" sz="2400" dirty="0">
              <a:solidFill>
                <a:schemeClr val="bg1"/>
              </a:solidFill>
            </a:endParaRPr>
          </a:p>
        </p:txBody>
      </p:sp>
      <p:sp>
        <p:nvSpPr>
          <p:cNvPr id="4" name="ZoneTexte 3">
            <a:extLst>
              <a:ext uri="{FF2B5EF4-FFF2-40B4-BE49-F238E27FC236}">
                <a16:creationId xmlns:a16="http://schemas.microsoft.com/office/drawing/2014/main" id="{C7EFEFE8-B6DD-8DAE-BB49-307FBAE8C677}"/>
              </a:ext>
            </a:extLst>
          </p:cNvPr>
          <p:cNvSpPr txBox="1"/>
          <p:nvPr/>
        </p:nvSpPr>
        <p:spPr>
          <a:xfrm>
            <a:off x="6551113" y="200417"/>
            <a:ext cx="5260932" cy="6771084"/>
          </a:xfrm>
          <a:prstGeom prst="rect">
            <a:avLst/>
          </a:prstGeom>
          <a:noFill/>
        </p:spPr>
        <p:txBody>
          <a:bodyPr wrap="square" rtlCol="0">
            <a:spAutoFit/>
          </a:bodyPr>
          <a:lstStyle/>
          <a:p>
            <a:r>
              <a:rPr lang="fr-FR" sz="2800" b="1" dirty="0"/>
              <a:t>Domaines d’Application</a:t>
            </a:r>
          </a:p>
          <a:p>
            <a:pPr marL="285750" indent="-285750">
              <a:buFont typeface="Wingdings" panose="05000000000000000000" pitchFamily="2" charset="2"/>
              <a:buChar char="v"/>
            </a:pPr>
            <a:r>
              <a:rPr lang="fr-FR" dirty="0"/>
              <a:t>Le carrelage céramique s’adapte à une grande variété d’usages :</a:t>
            </a:r>
          </a:p>
          <a:p>
            <a:pPr marL="285750" lvl="0" indent="-285750">
              <a:buFont typeface="Wingdings" panose="05000000000000000000" pitchFamily="2" charset="2"/>
              <a:buChar char="v"/>
            </a:pPr>
            <a:r>
              <a:rPr lang="fr-FR" dirty="0"/>
              <a:t>Sols et murs intérieurs : salon, chambre, couloir, cuisine, salle de bain</a:t>
            </a:r>
          </a:p>
          <a:p>
            <a:pPr marL="285750" lvl="0" indent="-285750">
              <a:buFont typeface="Wingdings" panose="05000000000000000000" pitchFamily="2" charset="2"/>
              <a:buChar char="v"/>
            </a:pPr>
            <a:r>
              <a:rPr lang="fr-FR" dirty="0"/>
              <a:t>Espaces extérieurs : terrasse, balcon, jardin d’hiver</a:t>
            </a:r>
          </a:p>
          <a:p>
            <a:pPr marL="285750" lvl="0" indent="-285750">
              <a:buFont typeface="Wingdings" panose="05000000000000000000" pitchFamily="2" charset="2"/>
              <a:buChar char="v"/>
            </a:pPr>
            <a:r>
              <a:rPr lang="fr-FR" dirty="0"/>
              <a:t>Locaux commerciaux : boutiques, bureaux, restaurants, halls d’accueil</a:t>
            </a:r>
          </a:p>
          <a:p>
            <a:pPr marL="285750" lvl="0" indent="-285750">
              <a:buFont typeface="Wingdings" panose="05000000000000000000" pitchFamily="2" charset="2"/>
              <a:buChar char="v"/>
            </a:pPr>
            <a:r>
              <a:rPr lang="fr-FR" dirty="0"/>
              <a:t>Espaces publics : écoles, hôpitaux, centres sportifs</a:t>
            </a:r>
          </a:p>
          <a:p>
            <a:pPr lvl="0"/>
            <a:endParaRPr lang="fr-FR" dirty="0"/>
          </a:p>
          <a:p>
            <a:r>
              <a:rPr lang="fr-FR" sz="2800" b="1" dirty="0"/>
              <a:t>Avantages du Carrelage Céramique</a:t>
            </a:r>
          </a:p>
          <a:p>
            <a:pPr marL="285750" lvl="0" indent="-285750">
              <a:buFont typeface="Wingdings" panose="05000000000000000000" pitchFamily="2" charset="2"/>
              <a:buChar char="v"/>
            </a:pPr>
            <a:r>
              <a:rPr lang="fr-FR" dirty="0"/>
              <a:t>Esthétique polyvalente : Large choix de couleurs, motifs et formats</a:t>
            </a:r>
          </a:p>
          <a:p>
            <a:pPr marL="285750" lvl="0" indent="-285750">
              <a:buFont typeface="Wingdings" panose="05000000000000000000" pitchFamily="2" charset="2"/>
              <a:buChar char="v"/>
            </a:pPr>
            <a:r>
              <a:rPr lang="fr-FR" dirty="0"/>
              <a:t>Durabilité : Résistant à l’usure, aux rayures et aux chocs</a:t>
            </a:r>
          </a:p>
          <a:p>
            <a:pPr marL="285750" lvl="0" indent="-285750">
              <a:buFont typeface="Wingdings" panose="05000000000000000000" pitchFamily="2" charset="2"/>
              <a:buChar char="v"/>
            </a:pPr>
            <a:r>
              <a:rPr lang="fr-FR" dirty="0"/>
              <a:t>Facilité d’entretien : Nettoyage simple à l’eau ou avec un détergent doux</a:t>
            </a:r>
          </a:p>
          <a:p>
            <a:pPr marL="285750" lvl="0" indent="-285750">
              <a:buFont typeface="Wingdings" panose="05000000000000000000" pitchFamily="2" charset="2"/>
              <a:buChar char="v"/>
            </a:pPr>
            <a:r>
              <a:rPr lang="fr-FR" dirty="0"/>
              <a:t>Hygiène optimale : Surface non poreuse, empêche la prolifération des bactéries</a:t>
            </a:r>
          </a:p>
          <a:p>
            <a:pPr marL="285750" lvl="0" indent="-285750">
              <a:buFont typeface="Wingdings" panose="05000000000000000000" pitchFamily="2" charset="2"/>
              <a:buChar char="v"/>
            </a:pPr>
            <a:r>
              <a:rPr lang="fr-FR" dirty="0"/>
              <a:t>Respect de l’environnement : Fabrication responsable et recyclable</a:t>
            </a:r>
          </a:p>
          <a:p>
            <a:pPr marL="285750" lvl="0" indent="-285750">
              <a:buFont typeface="Wingdings" panose="05000000000000000000" pitchFamily="2" charset="2"/>
              <a:buChar char="v"/>
            </a:pPr>
            <a:r>
              <a:rPr lang="fr-FR" dirty="0"/>
              <a:t>Adaptabilité : Pose possible sur sols chauffants et en milieux humides</a:t>
            </a:r>
          </a:p>
        </p:txBody>
      </p:sp>
    </p:spTree>
    <p:extLst>
      <p:ext uri="{BB962C8B-B14F-4D97-AF65-F5344CB8AC3E}">
        <p14:creationId xmlns:p14="http://schemas.microsoft.com/office/powerpoint/2010/main" val="36541060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32B6CE-C9B6-18AB-A15C-CBF565503E06}"/>
            </a:ext>
          </a:extLst>
        </p:cNvPr>
        <p:cNvGrpSpPr/>
        <p:nvPr/>
      </p:nvGrpSpPr>
      <p:grpSpPr>
        <a:xfrm>
          <a:off x="0" y="0"/>
          <a:ext cx="0" cy="0"/>
          <a:chOff x="0" y="0"/>
          <a:chExt cx="0" cy="0"/>
        </a:xfrm>
      </p:grpSpPr>
      <p:pic>
        <p:nvPicPr>
          <p:cNvPr id="9" name="Image 8">
            <a:extLst>
              <a:ext uri="{FF2B5EF4-FFF2-40B4-BE49-F238E27FC236}">
                <a16:creationId xmlns:a16="http://schemas.microsoft.com/office/drawing/2014/main" id="{C254ED41-A293-FAAB-9EF3-9583156E853B}"/>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b="-1"/>
          <a:stretch/>
        </p:blipFill>
        <p:spPr>
          <a:xfrm>
            <a:off x="-8622" y="10"/>
            <a:ext cx="6096000" cy="6857990"/>
          </a:xfrm>
          <a:prstGeom prst="rect">
            <a:avLst/>
          </a:prstGeom>
        </p:spPr>
      </p:pic>
      <p:sp>
        <p:nvSpPr>
          <p:cNvPr id="2" name="Titre 1">
            <a:extLst>
              <a:ext uri="{FF2B5EF4-FFF2-40B4-BE49-F238E27FC236}">
                <a16:creationId xmlns:a16="http://schemas.microsoft.com/office/drawing/2014/main" id="{62693F42-304A-2503-C14D-040E6EBDE593}"/>
              </a:ext>
            </a:extLst>
          </p:cNvPr>
          <p:cNvSpPr>
            <a:spLocks noGrp="1"/>
          </p:cNvSpPr>
          <p:nvPr>
            <p:ph type="title"/>
          </p:nvPr>
        </p:nvSpPr>
        <p:spPr>
          <a:xfrm>
            <a:off x="433602" y="448176"/>
            <a:ext cx="5211551" cy="5961648"/>
          </a:xfrm>
        </p:spPr>
        <p:txBody>
          <a:bodyPr>
            <a:normAutofit fontScale="90000"/>
          </a:bodyPr>
          <a:lstStyle/>
          <a:p>
            <a:r>
              <a:rPr lang="fr-FR" sz="4000" b="1" dirty="0">
                <a:solidFill>
                  <a:schemeClr val="bg1"/>
                </a:solidFill>
                <a:effectLst/>
              </a:rPr>
              <a:t>Albâtre</a:t>
            </a:r>
            <a:br>
              <a:rPr lang="fr-FR" sz="4000" b="1" dirty="0">
                <a:solidFill>
                  <a:schemeClr val="bg1"/>
                </a:solidFill>
                <a:effectLst/>
              </a:rPr>
            </a:br>
            <a:br>
              <a:rPr lang="fr-FR" sz="4000" b="1" dirty="0">
                <a:solidFill>
                  <a:schemeClr val="bg1"/>
                </a:solidFill>
                <a:effectLst/>
              </a:rPr>
            </a:br>
            <a:br>
              <a:rPr lang="fr-FR" sz="1800" b="1" dirty="0">
                <a:solidFill>
                  <a:schemeClr val="bg1"/>
                </a:solidFill>
                <a:effectLst/>
              </a:rPr>
            </a:br>
            <a:r>
              <a:rPr lang="fr-FR" dirty="0">
                <a:solidFill>
                  <a:schemeClr val="bg1"/>
                </a:solidFill>
                <a:effectLst/>
              </a:rPr>
              <a:t>Description</a:t>
            </a:r>
            <a:br>
              <a:rPr lang="fr-FR" dirty="0">
                <a:solidFill>
                  <a:schemeClr val="bg1"/>
                </a:solidFill>
                <a:effectLst/>
              </a:rPr>
            </a:br>
            <a:br>
              <a:rPr lang="fr-FR" sz="1800" dirty="0">
                <a:solidFill>
                  <a:schemeClr val="bg1"/>
                </a:solidFill>
                <a:effectLst/>
              </a:rPr>
            </a:br>
            <a:r>
              <a:rPr lang="fr-FR" sz="1800" dirty="0">
                <a:solidFill>
                  <a:schemeClr val="bg1"/>
                </a:solidFill>
                <a:effectLst/>
              </a:rPr>
              <a:t>Le carrelage céramique est un revêtement mural et de sol apprécié pour sa robustesse, sa facilité d’entretien et la richesse de ses effets esthétiques. Il s’adapte à tous les styles d’intérieur, du plus classique au plus contemporain, et se décline dans une multitude de formats, coloris et finitions. Ce matériau, issu de la cuisson de mélanges argileux, présente une résistance exceptionnelle à l’usure, à l’eau et aux taches, ce qui en fait un choix privilégié pour les espaces de vie, les salles de bains, cuisines, halls d’entrée, mais aussi pour les extérieurs.</a:t>
            </a:r>
            <a:br>
              <a:rPr lang="fr-FR" dirty="0">
                <a:solidFill>
                  <a:schemeClr val="bg1"/>
                </a:solidFill>
                <a:effectLst/>
              </a:rPr>
            </a:br>
            <a:br>
              <a:rPr lang="fr-FR" dirty="0">
                <a:solidFill>
                  <a:schemeClr val="bg1"/>
                </a:solidFill>
                <a:effectLst/>
              </a:rPr>
            </a:br>
            <a:r>
              <a:rPr lang="fr-FR" b="1" dirty="0">
                <a:solidFill>
                  <a:schemeClr val="bg1"/>
                </a:solidFill>
                <a:effectLst/>
              </a:rPr>
              <a:t>Caractéristiques principales</a:t>
            </a:r>
            <a:br>
              <a:rPr lang="fr-FR" b="1" dirty="0">
                <a:solidFill>
                  <a:schemeClr val="bg1"/>
                </a:solidFill>
                <a:effectLst/>
              </a:rPr>
            </a:br>
            <a:br>
              <a:rPr lang="fr-FR" b="1" dirty="0">
                <a:solidFill>
                  <a:schemeClr val="bg1"/>
                </a:solidFill>
                <a:effectLst/>
              </a:rPr>
            </a:br>
            <a:r>
              <a:rPr lang="fr-FR" sz="1800" dirty="0">
                <a:solidFill>
                  <a:schemeClr val="bg1"/>
                </a:solidFill>
                <a:effectLst/>
              </a:rPr>
              <a:t>Surface inspirée par les nuances délicates de l'albâtre, des tons profonds, élégants et accueillants. Carreaux en grès cérame de 9 mm d'épaisseur, robustes et durables, idéal pour les sols et les murs.</a:t>
            </a:r>
            <a:endParaRPr lang="fr-FR" dirty="0">
              <a:solidFill>
                <a:schemeClr val="bg1"/>
              </a:solidFill>
            </a:endParaRPr>
          </a:p>
        </p:txBody>
      </p:sp>
      <p:pic>
        <p:nvPicPr>
          <p:cNvPr id="7" name="Image 6" descr="Une image contenant mur, marbre, intérieur, art&#10;&#10;Le contenu généré par l’IA peut être incorrect.">
            <a:extLst>
              <a:ext uri="{FF2B5EF4-FFF2-40B4-BE49-F238E27FC236}">
                <a16:creationId xmlns:a16="http://schemas.microsoft.com/office/drawing/2014/main" id="{56190DAC-C704-1257-A789-D3C5924B2C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7417" y="448176"/>
            <a:ext cx="2397712" cy="2512278"/>
          </a:xfrm>
          <a:prstGeom prst="rect">
            <a:avLst/>
          </a:prstGeom>
        </p:spPr>
      </p:pic>
      <p:pic>
        <p:nvPicPr>
          <p:cNvPr id="8" name="Image 7" descr="Une image contenant mur, intérieur, décoration d’intérieur, vase&#10;&#10;Le contenu généré par l’IA peut être incorrect.">
            <a:extLst>
              <a:ext uri="{FF2B5EF4-FFF2-40B4-BE49-F238E27FC236}">
                <a16:creationId xmlns:a16="http://schemas.microsoft.com/office/drawing/2014/main" id="{EC10DC23-037E-4ACF-8B3A-7BF6779EFB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47354" y="2014664"/>
            <a:ext cx="2511044" cy="2516679"/>
          </a:xfrm>
          <a:prstGeom prst="rect">
            <a:avLst/>
          </a:prstGeom>
        </p:spPr>
      </p:pic>
      <p:pic>
        <p:nvPicPr>
          <p:cNvPr id="10" name="Image 9" descr="Une image contenant cercle, capture d’écran&#10;&#10;Le contenu généré par l’IA peut être incorrect.">
            <a:extLst>
              <a:ext uri="{FF2B5EF4-FFF2-40B4-BE49-F238E27FC236}">
                <a16:creationId xmlns:a16="http://schemas.microsoft.com/office/drawing/2014/main" id="{4F3B13F3-A81D-EB27-4795-FD3D8E4725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47620" y="4982428"/>
            <a:ext cx="3599467" cy="1306077"/>
          </a:xfrm>
          <a:prstGeom prst="rect">
            <a:avLst/>
          </a:prstGeom>
        </p:spPr>
      </p:pic>
    </p:spTree>
    <p:extLst>
      <p:ext uri="{BB962C8B-B14F-4D97-AF65-F5344CB8AC3E}">
        <p14:creationId xmlns:p14="http://schemas.microsoft.com/office/powerpoint/2010/main" val="1825968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F51639-CFC7-C003-9EC3-2F343CAE5DF6}"/>
            </a:ext>
          </a:extLst>
        </p:cNvPr>
        <p:cNvGrpSpPr/>
        <p:nvPr/>
      </p:nvGrpSpPr>
      <p:grpSpPr>
        <a:xfrm>
          <a:off x="0" y="0"/>
          <a:ext cx="0" cy="0"/>
          <a:chOff x="0" y="0"/>
          <a:chExt cx="0" cy="0"/>
        </a:xfrm>
      </p:grpSpPr>
      <p:pic>
        <p:nvPicPr>
          <p:cNvPr id="9" name="Image 8">
            <a:extLst>
              <a:ext uri="{FF2B5EF4-FFF2-40B4-BE49-F238E27FC236}">
                <a16:creationId xmlns:a16="http://schemas.microsoft.com/office/drawing/2014/main" id="{5BEF859E-D2BB-12CC-D0AE-022DF6F28E0B}"/>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b="-1"/>
          <a:stretch/>
        </p:blipFill>
        <p:spPr>
          <a:xfrm>
            <a:off x="-8622" y="10"/>
            <a:ext cx="6096000" cy="6857990"/>
          </a:xfrm>
          <a:prstGeom prst="rect">
            <a:avLst/>
          </a:prstGeom>
        </p:spPr>
      </p:pic>
      <p:sp>
        <p:nvSpPr>
          <p:cNvPr id="2" name="Titre 1">
            <a:extLst>
              <a:ext uri="{FF2B5EF4-FFF2-40B4-BE49-F238E27FC236}">
                <a16:creationId xmlns:a16="http://schemas.microsoft.com/office/drawing/2014/main" id="{0A6B596B-337C-1DF9-F6A6-E3018FDA1C5F}"/>
              </a:ext>
            </a:extLst>
          </p:cNvPr>
          <p:cNvSpPr>
            <a:spLocks noGrp="1"/>
          </p:cNvSpPr>
          <p:nvPr>
            <p:ph type="title"/>
          </p:nvPr>
        </p:nvSpPr>
        <p:spPr>
          <a:xfrm>
            <a:off x="433602" y="224088"/>
            <a:ext cx="5211551" cy="6409824"/>
          </a:xfrm>
        </p:spPr>
        <p:txBody>
          <a:bodyPr>
            <a:normAutofit fontScale="90000"/>
          </a:bodyPr>
          <a:lstStyle/>
          <a:p>
            <a:r>
              <a:rPr lang="fr-FR" sz="4000" b="1" dirty="0">
                <a:solidFill>
                  <a:schemeClr val="bg1"/>
                </a:solidFill>
                <a:effectLst/>
              </a:rPr>
              <a:t>Traditionnel</a:t>
            </a:r>
            <a:br>
              <a:rPr lang="fr-FR" sz="4000" b="1" dirty="0">
                <a:solidFill>
                  <a:schemeClr val="bg1"/>
                </a:solidFill>
                <a:effectLst/>
              </a:rPr>
            </a:br>
            <a:br>
              <a:rPr lang="fr-FR" sz="4000" b="1" dirty="0">
                <a:solidFill>
                  <a:schemeClr val="bg1"/>
                </a:solidFill>
                <a:effectLst/>
              </a:rPr>
            </a:br>
            <a:br>
              <a:rPr lang="fr-FR" sz="1800" b="1" dirty="0">
                <a:solidFill>
                  <a:schemeClr val="bg1"/>
                </a:solidFill>
                <a:effectLst/>
              </a:rPr>
            </a:br>
            <a:r>
              <a:rPr lang="fr-FR" dirty="0">
                <a:solidFill>
                  <a:schemeClr val="bg1"/>
                </a:solidFill>
                <a:effectLst/>
              </a:rPr>
              <a:t>Description</a:t>
            </a:r>
            <a:br>
              <a:rPr lang="fr-FR" dirty="0">
                <a:solidFill>
                  <a:schemeClr val="bg1"/>
                </a:solidFill>
                <a:effectLst/>
              </a:rPr>
            </a:br>
            <a:br>
              <a:rPr lang="fr-FR" sz="1800" dirty="0">
                <a:solidFill>
                  <a:schemeClr val="bg1"/>
                </a:solidFill>
                <a:effectLst/>
              </a:rPr>
            </a:br>
            <a:r>
              <a:rPr lang="fr-FR" sz="1800" dirty="0">
                <a:solidFill>
                  <a:schemeClr val="bg1"/>
                </a:solidFill>
                <a:effectLst/>
              </a:rPr>
              <a:t>Le carrelage céramique est un revêtement mural et de sol apprécié pour sa robustesse, sa facilité d’entretien et la richesse de ses effets esthétiques. Il s’adapte à tous les styles d’intérieur, du plus classique au plus contemporain, et se décline dans une multitude de formats, coloris et finitions. Ce matériau, issu de la cuisson de mélanges argileux, présente une résistance exceptionnelle à l’usure, à l’eau et aux taches, ce qui en fait un choix privilégié pour les espaces de vie, les salles de bains, cuisines, halls d’entrée, mais aussi pour les extérieurs.</a:t>
            </a:r>
            <a:br>
              <a:rPr lang="fr-FR" dirty="0">
                <a:solidFill>
                  <a:schemeClr val="bg1"/>
                </a:solidFill>
                <a:effectLst/>
              </a:rPr>
            </a:br>
            <a:br>
              <a:rPr lang="fr-FR" dirty="0">
                <a:solidFill>
                  <a:schemeClr val="bg1"/>
                </a:solidFill>
                <a:effectLst/>
              </a:rPr>
            </a:br>
            <a:r>
              <a:rPr lang="fr-FR" b="1" dirty="0">
                <a:solidFill>
                  <a:schemeClr val="bg1"/>
                </a:solidFill>
                <a:effectLst/>
              </a:rPr>
              <a:t>Caractéristiques principales</a:t>
            </a:r>
            <a:br>
              <a:rPr lang="fr-FR" b="1" dirty="0">
                <a:solidFill>
                  <a:schemeClr val="bg1"/>
                </a:solidFill>
                <a:effectLst/>
              </a:rPr>
            </a:br>
            <a:br>
              <a:rPr lang="fr-FR" b="1" dirty="0">
                <a:solidFill>
                  <a:schemeClr val="bg1"/>
                </a:solidFill>
                <a:effectLst/>
              </a:rPr>
            </a:br>
            <a:r>
              <a:rPr lang="fr-FR" sz="1800" dirty="0">
                <a:solidFill>
                  <a:schemeClr val="bg1"/>
                </a:solidFill>
                <a:effectLst/>
              </a:rPr>
              <a:t>Grès cérame mat inspiré du prestigieux marbre Royal, un grand classique très apprécié en architecture. Matériau robuste et durable adapté à la pose sur les sols et les revêtements intérieurs.</a:t>
            </a:r>
            <a:endParaRPr lang="fr-FR" dirty="0">
              <a:solidFill>
                <a:schemeClr val="bg1"/>
              </a:solidFill>
            </a:endParaRPr>
          </a:p>
        </p:txBody>
      </p:sp>
      <p:pic>
        <p:nvPicPr>
          <p:cNvPr id="3" name="Image 2" descr="Une image contenant neige, hiver, sol&#10;&#10;Le contenu généré par l’IA peut être incorrect.">
            <a:extLst>
              <a:ext uri="{FF2B5EF4-FFF2-40B4-BE49-F238E27FC236}">
                <a16:creationId xmlns:a16="http://schemas.microsoft.com/office/drawing/2014/main" id="{396DCF6D-3383-0949-1A6C-D93EFCB2BC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6237" y="224088"/>
            <a:ext cx="2280935" cy="2304128"/>
          </a:xfrm>
          <a:prstGeom prst="rect">
            <a:avLst/>
          </a:prstGeom>
        </p:spPr>
      </p:pic>
      <p:pic>
        <p:nvPicPr>
          <p:cNvPr id="4" name="Image 3" descr="Une image contenant Photographie de nature morte, intérieur, sol, céramique&#10;&#10;Le contenu généré par l’IA peut être incorrect.">
            <a:extLst>
              <a:ext uri="{FF2B5EF4-FFF2-40B4-BE49-F238E27FC236}">
                <a16:creationId xmlns:a16="http://schemas.microsoft.com/office/drawing/2014/main" id="{5A81625D-62E1-19D3-6938-FE9C84FDF4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54270" y="2276936"/>
            <a:ext cx="2304128" cy="2304128"/>
          </a:xfrm>
          <a:prstGeom prst="rect">
            <a:avLst/>
          </a:prstGeom>
        </p:spPr>
      </p:pic>
      <p:pic>
        <p:nvPicPr>
          <p:cNvPr id="5" name="Image 4">
            <a:extLst>
              <a:ext uri="{FF2B5EF4-FFF2-40B4-BE49-F238E27FC236}">
                <a16:creationId xmlns:a16="http://schemas.microsoft.com/office/drawing/2014/main" id="{95CED637-5478-10AD-7FFD-38FADC1F1AF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20788" y="4329785"/>
            <a:ext cx="2356384" cy="2304128"/>
          </a:xfrm>
          <a:prstGeom prst="rect">
            <a:avLst/>
          </a:prstGeom>
          <a:noFill/>
        </p:spPr>
      </p:pic>
    </p:spTree>
    <p:extLst>
      <p:ext uri="{BB962C8B-B14F-4D97-AF65-F5344CB8AC3E}">
        <p14:creationId xmlns:p14="http://schemas.microsoft.com/office/powerpoint/2010/main" val="8528914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A5DE29-926F-CFD0-F089-DC90F4E073B1}"/>
            </a:ext>
          </a:extLst>
        </p:cNvPr>
        <p:cNvGrpSpPr/>
        <p:nvPr/>
      </p:nvGrpSpPr>
      <p:grpSpPr>
        <a:xfrm>
          <a:off x="0" y="0"/>
          <a:ext cx="0" cy="0"/>
          <a:chOff x="0" y="0"/>
          <a:chExt cx="0" cy="0"/>
        </a:xfrm>
      </p:grpSpPr>
      <p:pic>
        <p:nvPicPr>
          <p:cNvPr id="9" name="Image 8">
            <a:extLst>
              <a:ext uri="{FF2B5EF4-FFF2-40B4-BE49-F238E27FC236}">
                <a16:creationId xmlns:a16="http://schemas.microsoft.com/office/drawing/2014/main" id="{8BE8E64B-8604-C657-C1D9-CC63BAA74728}"/>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b="-1"/>
          <a:stretch/>
        </p:blipFill>
        <p:spPr>
          <a:xfrm>
            <a:off x="-8622" y="10"/>
            <a:ext cx="6096000" cy="6857990"/>
          </a:xfrm>
          <a:prstGeom prst="rect">
            <a:avLst/>
          </a:prstGeom>
        </p:spPr>
      </p:pic>
      <p:sp>
        <p:nvSpPr>
          <p:cNvPr id="2" name="Titre 1">
            <a:extLst>
              <a:ext uri="{FF2B5EF4-FFF2-40B4-BE49-F238E27FC236}">
                <a16:creationId xmlns:a16="http://schemas.microsoft.com/office/drawing/2014/main" id="{5CE6B469-33AA-16E3-EA97-4CD80201D62D}"/>
              </a:ext>
            </a:extLst>
          </p:cNvPr>
          <p:cNvSpPr>
            <a:spLocks noGrp="1"/>
          </p:cNvSpPr>
          <p:nvPr>
            <p:ph type="title"/>
          </p:nvPr>
        </p:nvSpPr>
        <p:spPr>
          <a:xfrm>
            <a:off x="433602" y="224088"/>
            <a:ext cx="5211551" cy="6409824"/>
          </a:xfrm>
        </p:spPr>
        <p:txBody>
          <a:bodyPr>
            <a:normAutofit fontScale="90000"/>
          </a:bodyPr>
          <a:lstStyle/>
          <a:p>
            <a:r>
              <a:rPr lang="fr-FR" sz="4000" b="1" dirty="0">
                <a:solidFill>
                  <a:schemeClr val="bg1"/>
                </a:solidFill>
                <a:effectLst/>
              </a:rPr>
              <a:t>Impérial</a:t>
            </a:r>
            <a:br>
              <a:rPr lang="fr-FR" sz="4000" b="1" dirty="0">
                <a:solidFill>
                  <a:schemeClr val="bg1"/>
                </a:solidFill>
                <a:effectLst/>
              </a:rPr>
            </a:br>
            <a:br>
              <a:rPr lang="fr-FR" sz="4000" b="1" dirty="0">
                <a:solidFill>
                  <a:schemeClr val="bg1"/>
                </a:solidFill>
                <a:effectLst/>
              </a:rPr>
            </a:br>
            <a:br>
              <a:rPr lang="fr-FR" sz="1800" b="1" dirty="0">
                <a:solidFill>
                  <a:schemeClr val="bg1"/>
                </a:solidFill>
                <a:effectLst/>
              </a:rPr>
            </a:br>
            <a:r>
              <a:rPr lang="fr-FR" dirty="0">
                <a:solidFill>
                  <a:schemeClr val="bg1"/>
                </a:solidFill>
                <a:effectLst/>
              </a:rPr>
              <a:t>Description</a:t>
            </a:r>
            <a:br>
              <a:rPr lang="fr-FR" dirty="0">
                <a:solidFill>
                  <a:schemeClr val="bg1"/>
                </a:solidFill>
                <a:effectLst/>
              </a:rPr>
            </a:br>
            <a:br>
              <a:rPr lang="fr-FR" sz="1800" dirty="0">
                <a:solidFill>
                  <a:schemeClr val="bg1"/>
                </a:solidFill>
                <a:effectLst/>
              </a:rPr>
            </a:br>
            <a:r>
              <a:rPr lang="fr-FR" sz="1800" dirty="0">
                <a:solidFill>
                  <a:schemeClr val="bg1"/>
                </a:solidFill>
                <a:effectLst/>
              </a:rPr>
              <a:t>Le carrelage céramique est un revêtement mural et de sol apprécié pour sa robustesse, sa facilité d’entretien et la richesse de ses effets esthétiques. Il s’adapte à tous les styles d’intérieur, du plus classique au plus contemporain, et se décline dans une multitude de formats, coloris et finitions. Ce matériau, issu de la cuisson de mélanges argileux, présente une résistance exceptionnelle à l’usure, à l’eau et aux taches, ce qui en fait un choix privilégié pour les espaces de vie, les salles de bains, cuisines, halls d’entrée, mais aussi pour les extérieurs.</a:t>
            </a:r>
            <a:br>
              <a:rPr lang="fr-FR" dirty="0">
                <a:solidFill>
                  <a:schemeClr val="bg1"/>
                </a:solidFill>
                <a:effectLst/>
              </a:rPr>
            </a:br>
            <a:br>
              <a:rPr lang="fr-FR" dirty="0">
                <a:solidFill>
                  <a:schemeClr val="bg1"/>
                </a:solidFill>
                <a:effectLst/>
              </a:rPr>
            </a:br>
            <a:r>
              <a:rPr lang="fr-FR" b="1" dirty="0">
                <a:solidFill>
                  <a:schemeClr val="bg1"/>
                </a:solidFill>
                <a:effectLst/>
              </a:rPr>
              <a:t>Caractéristiques principales</a:t>
            </a:r>
            <a:br>
              <a:rPr lang="fr-FR" b="1" dirty="0">
                <a:solidFill>
                  <a:schemeClr val="bg1"/>
                </a:solidFill>
                <a:effectLst/>
              </a:rPr>
            </a:br>
            <a:br>
              <a:rPr lang="fr-FR" b="1" dirty="0">
                <a:solidFill>
                  <a:schemeClr val="bg1"/>
                </a:solidFill>
                <a:effectLst/>
              </a:rPr>
            </a:br>
            <a:r>
              <a:rPr lang="fr-FR" sz="1800" dirty="0">
                <a:solidFill>
                  <a:schemeClr val="bg1"/>
                </a:solidFill>
                <a:effectLst/>
              </a:rPr>
              <a:t>Surface en grès cérame coloré dans la masse, inspirée du marbre Onyx. Disponible en finitions mate et brillante et en épaisseurs de 10 mm et 6 </a:t>
            </a:r>
            <a:r>
              <a:rPr lang="fr-FR" sz="1800" dirty="0" err="1">
                <a:solidFill>
                  <a:schemeClr val="bg1"/>
                </a:solidFill>
                <a:effectLst/>
              </a:rPr>
              <a:t>mm.</a:t>
            </a:r>
            <a:r>
              <a:rPr lang="fr-FR" sz="1800" dirty="0">
                <a:solidFill>
                  <a:schemeClr val="bg1"/>
                </a:solidFill>
                <a:effectLst/>
              </a:rPr>
              <a:t> La texture, enrichie de veines marquées et de nuances intenses, crée un jeu raffiné de profondeur, mettant en valeur son caractère noble. Idéal pour les espaces à fort impact esthétique, ce matériau est robuste et durable, adapté aux sols et revêtements muraux intérieurs.</a:t>
            </a:r>
            <a:endParaRPr lang="fr-FR" dirty="0">
              <a:solidFill>
                <a:schemeClr val="bg1"/>
              </a:solidFill>
            </a:endParaRPr>
          </a:p>
        </p:txBody>
      </p:sp>
      <p:pic>
        <p:nvPicPr>
          <p:cNvPr id="7" name="Image 6" descr="Une image contenant mur, évier, intérieur, nature morte&#10;&#10;Le contenu généré par l’IA peut être incorrect.">
            <a:extLst>
              <a:ext uri="{FF2B5EF4-FFF2-40B4-BE49-F238E27FC236}">
                <a16:creationId xmlns:a16="http://schemas.microsoft.com/office/drawing/2014/main" id="{FFFE9979-4922-E33A-1141-C34246CD40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60351" y="280725"/>
            <a:ext cx="2293071" cy="2304428"/>
          </a:xfrm>
          <a:prstGeom prst="rect">
            <a:avLst/>
          </a:prstGeom>
        </p:spPr>
      </p:pic>
      <p:pic>
        <p:nvPicPr>
          <p:cNvPr id="8" name="Image 7" descr="Une image contenant sol, intérieur&#10;&#10;Le contenu généré par l’IA peut être incorrect.">
            <a:extLst>
              <a:ext uri="{FF2B5EF4-FFF2-40B4-BE49-F238E27FC236}">
                <a16:creationId xmlns:a16="http://schemas.microsoft.com/office/drawing/2014/main" id="{1B4644EB-D44F-885A-B619-FBE67B2D06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65326" y="1515524"/>
            <a:ext cx="2293072" cy="2310295"/>
          </a:xfrm>
          <a:prstGeom prst="rect">
            <a:avLst/>
          </a:prstGeom>
        </p:spPr>
      </p:pic>
      <p:pic>
        <p:nvPicPr>
          <p:cNvPr id="10" name="Image 9" descr="Une image contenant mur, meubles, décoration d’intérieur, intérieur&#10;&#10;Le contenu généré par l’IA peut être incorrect.">
            <a:extLst>
              <a:ext uri="{FF2B5EF4-FFF2-40B4-BE49-F238E27FC236}">
                <a16:creationId xmlns:a16="http://schemas.microsoft.com/office/drawing/2014/main" id="{4EEC45F7-519B-61F0-DE83-9D6AE48421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35439" y="2851409"/>
            <a:ext cx="2293071" cy="2310329"/>
          </a:xfrm>
          <a:prstGeom prst="rect">
            <a:avLst/>
          </a:prstGeom>
        </p:spPr>
      </p:pic>
      <p:pic>
        <p:nvPicPr>
          <p:cNvPr id="11" name="Image 10" descr="Une image contenant cercle, pièce&#10;&#10;Le contenu généré par l’IA peut être incorrect.">
            <a:extLst>
              <a:ext uri="{FF2B5EF4-FFF2-40B4-BE49-F238E27FC236}">
                <a16:creationId xmlns:a16="http://schemas.microsoft.com/office/drawing/2014/main" id="{8BCA8343-859C-8CD6-5277-650F52F406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72757" y="5427994"/>
            <a:ext cx="3385138" cy="1272515"/>
          </a:xfrm>
          <a:prstGeom prst="rect">
            <a:avLst/>
          </a:prstGeom>
        </p:spPr>
      </p:pic>
    </p:spTree>
    <p:extLst>
      <p:ext uri="{BB962C8B-B14F-4D97-AF65-F5344CB8AC3E}">
        <p14:creationId xmlns:p14="http://schemas.microsoft.com/office/powerpoint/2010/main" val="10801213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264B34-688A-33CF-DA2E-D05AFC555447}"/>
            </a:ext>
          </a:extLst>
        </p:cNvPr>
        <p:cNvGrpSpPr/>
        <p:nvPr/>
      </p:nvGrpSpPr>
      <p:grpSpPr>
        <a:xfrm>
          <a:off x="0" y="0"/>
          <a:ext cx="0" cy="0"/>
          <a:chOff x="0" y="0"/>
          <a:chExt cx="0" cy="0"/>
        </a:xfrm>
      </p:grpSpPr>
      <p:pic>
        <p:nvPicPr>
          <p:cNvPr id="9" name="Image 8">
            <a:extLst>
              <a:ext uri="{FF2B5EF4-FFF2-40B4-BE49-F238E27FC236}">
                <a16:creationId xmlns:a16="http://schemas.microsoft.com/office/drawing/2014/main" id="{1F5BCF03-408B-CD2D-243F-7C530837BC8F}"/>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b="-1"/>
          <a:stretch/>
        </p:blipFill>
        <p:spPr>
          <a:xfrm>
            <a:off x="-8622" y="10"/>
            <a:ext cx="6096000" cy="6857990"/>
          </a:xfrm>
          <a:prstGeom prst="rect">
            <a:avLst/>
          </a:prstGeom>
        </p:spPr>
      </p:pic>
      <p:sp>
        <p:nvSpPr>
          <p:cNvPr id="2" name="Titre 1">
            <a:extLst>
              <a:ext uri="{FF2B5EF4-FFF2-40B4-BE49-F238E27FC236}">
                <a16:creationId xmlns:a16="http://schemas.microsoft.com/office/drawing/2014/main" id="{5F95097A-F2DA-1E88-1233-2B66E6C17FFE}"/>
              </a:ext>
            </a:extLst>
          </p:cNvPr>
          <p:cNvSpPr>
            <a:spLocks noGrp="1"/>
          </p:cNvSpPr>
          <p:nvPr>
            <p:ph type="title"/>
          </p:nvPr>
        </p:nvSpPr>
        <p:spPr>
          <a:xfrm>
            <a:off x="432802" y="380749"/>
            <a:ext cx="5211551" cy="6096501"/>
          </a:xfrm>
        </p:spPr>
        <p:txBody>
          <a:bodyPr>
            <a:normAutofit fontScale="90000"/>
          </a:bodyPr>
          <a:lstStyle/>
          <a:p>
            <a:r>
              <a:rPr lang="fr-FR" sz="4000" b="1" dirty="0">
                <a:solidFill>
                  <a:schemeClr val="bg1"/>
                </a:solidFill>
                <a:effectLst/>
              </a:rPr>
              <a:t>Elégance</a:t>
            </a:r>
            <a:br>
              <a:rPr lang="fr-FR" sz="4000" b="1" dirty="0">
                <a:solidFill>
                  <a:schemeClr val="bg1"/>
                </a:solidFill>
                <a:effectLst/>
              </a:rPr>
            </a:br>
            <a:br>
              <a:rPr lang="fr-FR" sz="4000" b="1" dirty="0">
                <a:solidFill>
                  <a:schemeClr val="bg1"/>
                </a:solidFill>
                <a:effectLst/>
              </a:rPr>
            </a:br>
            <a:br>
              <a:rPr lang="fr-FR" sz="1800" b="1" dirty="0">
                <a:solidFill>
                  <a:schemeClr val="bg1"/>
                </a:solidFill>
                <a:effectLst/>
              </a:rPr>
            </a:br>
            <a:r>
              <a:rPr lang="fr-FR" dirty="0">
                <a:solidFill>
                  <a:schemeClr val="bg1"/>
                </a:solidFill>
                <a:effectLst/>
              </a:rPr>
              <a:t>Description</a:t>
            </a:r>
            <a:br>
              <a:rPr lang="fr-FR" dirty="0">
                <a:solidFill>
                  <a:schemeClr val="bg1"/>
                </a:solidFill>
                <a:effectLst/>
              </a:rPr>
            </a:br>
            <a:br>
              <a:rPr lang="fr-FR" sz="1800" dirty="0">
                <a:solidFill>
                  <a:schemeClr val="bg1"/>
                </a:solidFill>
                <a:effectLst/>
              </a:rPr>
            </a:br>
            <a:r>
              <a:rPr lang="fr-FR" sz="1800" dirty="0">
                <a:solidFill>
                  <a:schemeClr val="bg1"/>
                </a:solidFill>
                <a:effectLst/>
              </a:rPr>
              <a:t>Le carrelage céramique est un revêtement mural et de sol apprécié pour sa robustesse, sa facilité d’entretien et la richesse de ses effets esthétiques. Il s’adapte à tous les styles d’intérieur, du plus classique au plus contemporain, et se décline dans une multitude de formats, coloris et finitions. Ce matériau, issu de la cuisson de mélanges argileux, présente une résistance exceptionnelle à l’usure, à l’eau et aux taches, ce qui en fait un choix privilégié pour les espaces de vie, les salles de bains, cuisines, halls d’entrée, mais aussi pour les extérieurs.</a:t>
            </a:r>
            <a:br>
              <a:rPr lang="fr-FR" dirty="0">
                <a:solidFill>
                  <a:schemeClr val="bg1"/>
                </a:solidFill>
                <a:effectLst/>
              </a:rPr>
            </a:br>
            <a:br>
              <a:rPr lang="fr-FR" dirty="0">
                <a:solidFill>
                  <a:schemeClr val="bg1"/>
                </a:solidFill>
                <a:effectLst/>
              </a:rPr>
            </a:br>
            <a:r>
              <a:rPr lang="fr-FR" b="1" dirty="0">
                <a:solidFill>
                  <a:schemeClr val="bg1"/>
                </a:solidFill>
                <a:effectLst/>
              </a:rPr>
              <a:t>Caractéristiques principales</a:t>
            </a:r>
            <a:br>
              <a:rPr lang="fr-FR" b="1" dirty="0">
                <a:solidFill>
                  <a:schemeClr val="bg1"/>
                </a:solidFill>
                <a:effectLst/>
              </a:rPr>
            </a:br>
            <a:br>
              <a:rPr lang="fr-FR" b="1" dirty="0">
                <a:solidFill>
                  <a:schemeClr val="bg1"/>
                </a:solidFill>
                <a:effectLst/>
              </a:rPr>
            </a:br>
            <a:r>
              <a:rPr lang="fr-FR" sz="1800" dirty="0">
                <a:solidFill>
                  <a:schemeClr val="bg1"/>
                </a:solidFill>
                <a:effectLst/>
              </a:rPr>
              <a:t>Surface en grès cérame inspirée de marbres aux nuances rares, un style excentrique mais accueillant, des formes classiques revisitées de manière moderne. Les combinaisons sont connectées chromatiquement pour offrir à vos espaces un impact visuel coordonné, propre et ordonné.</a:t>
            </a:r>
            <a:endParaRPr lang="fr-FR" dirty="0">
              <a:solidFill>
                <a:schemeClr val="bg1"/>
              </a:solidFill>
            </a:endParaRPr>
          </a:p>
        </p:txBody>
      </p:sp>
      <p:pic>
        <p:nvPicPr>
          <p:cNvPr id="3" name="Image 2" descr="Une image contenant carte, croquis&#10;&#10;Le contenu généré par l’IA peut être incorrect.">
            <a:extLst>
              <a:ext uri="{FF2B5EF4-FFF2-40B4-BE49-F238E27FC236}">
                <a16:creationId xmlns:a16="http://schemas.microsoft.com/office/drawing/2014/main" id="{8A26E290-5F8F-4992-6A98-CAB9C7BD6A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8803" y="123288"/>
            <a:ext cx="2301407" cy="2336586"/>
          </a:xfrm>
          <a:prstGeom prst="rect">
            <a:avLst/>
          </a:prstGeom>
        </p:spPr>
      </p:pic>
      <p:pic>
        <p:nvPicPr>
          <p:cNvPr id="4" name="Image 3" descr="Une image contenant Symétrie, ligne, motif, bâtiment&#10;&#10;Le contenu généré par l’IA peut être incorrect.">
            <a:extLst>
              <a:ext uri="{FF2B5EF4-FFF2-40B4-BE49-F238E27FC236}">
                <a16:creationId xmlns:a16="http://schemas.microsoft.com/office/drawing/2014/main" id="{60E6AA23-2212-AE40-EA45-252A5114EC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57790" y="240514"/>
            <a:ext cx="2301407" cy="2307289"/>
          </a:xfrm>
          <a:prstGeom prst="rect">
            <a:avLst/>
          </a:prstGeom>
        </p:spPr>
      </p:pic>
      <p:pic>
        <p:nvPicPr>
          <p:cNvPr id="5" name="Image 4" descr="Une image contenant bâtiment, carreau, matériau de construction&#10;&#10;Le contenu généré par l’IA peut être incorrect.">
            <a:extLst>
              <a:ext uri="{FF2B5EF4-FFF2-40B4-BE49-F238E27FC236}">
                <a16:creationId xmlns:a16="http://schemas.microsoft.com/office/drawing/2014/main" id="{1DC7B371-C627-D6B9-657B-2BB51F6689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28802" y="2864789"/>
            <a:ext cx="2301406" cy="2284444"/>
          </a:xfrm>
          <a:prstGeom prst="rect">
            <a:avLst/>
          </a:prstGeom>
        </p:spPr>
      </p:pic>
      <p:pic>
        <p:nvPicPr>
          <p:cNvPr id="6" name="Image 5" descr="Une image contenant cercle, texte, pièce&#10;&#10;Le contenu généré par l’IA peut être incorrect.">
            <a:extLst>
              <a:ext uri="{FF2B5EF4-FFF2-40B4-BE49-F238E27FC236}">
                <a16:creationId xmlns:a16="http://schemas.microsoft.com/office/drawing/2014/main" id="{84928980-F681-32FB-0545-B4B77AEF3B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78215" y="5367209"/>
            <a:ext cx="3947511" cy="1367503"/>
          </a:xfrm>
          <a:prstGeom prst="rect">
            <a:avLst/>
          </a:prstGeom>
        </p:spPr>
      </p:pic>
      <p:pic>
        <p:nvPicPr>
          <p:cNvPr id="13" name="Image 12">
            <a:extLst>
              <a:ext uri="{FF2B5EF4-FFF2-40B4-BE49-F238E27FC236}">
                <a16:creationId xmlns:a16="http://schemas.microsoft.com/office/drawing/2014/main" id="{884F0E94-D70A-F467-EF8A-A59C1A34E107}"/>
              </a:ext>
            </a:extLst>
          </p:cNvPr>
          <p:cNvPicPr>
            <a:picLocks noChangeAspect="1"/>
          </p:cNvPicPr>
          <p:nvPr/>
        </p:nvPicPr>
        <p:blipFill>
          <a:blip r:embed="rId7"/>
          <a:stretch>
            <a:fillRect/>
          </a:stretch>
        </p:blipFill>
        <p:spPr>
          <a:xfrm>
            <a:off x="9457791" y="2847826"/>
            <a:ext cx="2301407" cy="2301407"/>
          </a:xfrm>
          <a:prstGeom prst="rect">
            <a:avLst/>
          </a:prstGeom>
        </p:spPr>
      </p:pic>
    </p:spTree>
    <p:extLst>
      <p:ext uri="{BB962C8B-B14F-4D97-AF65-F5344CB8AC3E}">
        <p14:creationId xmlns:p14="http://schemas.microsoft.com/office/powerpoint/2010/main" val="11640012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4632D-5CF1-3F3F-3FEE-B9CD56A08228}"/>
            </a:ext>
          </a:extLst>
        </p:cNvPr>
        <p:cNvGrpSpPr/>
        <p:nvPr/>
      </p:nvGrpSpPr>
      <p:grpSpPr>
        <a:xfrm>
          <a:off x="0" y="0"/>
          <a:ext cx="0" cy="0"/>
          <a:chOff x="0" y="0"/>
          <a:chExt cx="0" cy="0"/>
        </a:xfrm>
      </p:grpSpPr>
      <p:pic>
        <p:nvPicPr>
          <p:cNvPr id="9" name="Image 8">
            <a:extLst>
              <a:ext uri="{FF2B5EF4-FFF2-40B4-BE49-F238E27FC236}">
                <a16:creationId xmlns:a16="http://schemas.microsoft.com/office/drawing/2014/main" id="{218DA8B5-7CAC-E2CE-FF6F-BB5E05314A05}"/>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b="-1"/>
          <a:stretch/>
        </p:blipFill>
        <p:spPr>
          <a:xfrm>
            <a:off x="-8622" y="10"/>
            <a:ext cx="6096000" cy="6857990"/>
          </a:xfrm>
          <a:prstGeom prst="rect">
            <a:avLst/>
          </a:prstGeom>
        </p:spPr>
      </p:pic>
      <p:sp>
        <p:nvSpPr>
          <p:cNvPr id="2" name="Titre 1">
            <a:extLst>
              <a:ext uri="{FF2B5EF4-FFF2-40B4-BE49-F238E27FC236}">
                <a16:creationId xmlns:a16="http://schemas.microsoft.com/office/drawing/2014/main" id="{14C61E14-A96F-6015-036E-7C27A84BFC2D}"/>
              </a:ext>
            </a:extLst>
          </p:cNvPr>
          <p:cNvSpPr>
            <a:spLocks noGrp="1"/>
          </p:cNvSpPr>
          <p:nvPr>
            <p:ph type="title"/>
          </p:nvPr>
        </p:nvSpPr>
        <p:spPr>
          <a:xfrm>
            <a:off x="433602" y="224088"/>
            <a:ext cx="5211551" cy="6409824"/>
          </a:xfrm>
        </p:spPr>
        <p:txBody>
          <a:bodyPr>
            <a:normAutofit fontScale="90000"/>
          </a:bodyPr>
          <a:lstStyle/>
          <a:p>
            <a:r>
              <a:rPr lang="fr-FR" sz="4000" b="1" dirty="0">
                <a:solidFill>
                  <a:schemeClr val="bg1"/>
                </a:solidFill>
                <a:effectLst/>
              </a:rPr>
              <a:t>Exotique</a:t>
            </a:r>
            <a:br>
              <a:rPr lang="fr-FR" sz="4000" b="1" dirty="0">
                <a:solidFill>
                  <a:schemeClr val="bg1"/>
                </a:solidFill>
                <a:effectLst/>
              </a:rPr>
            </a:br>
            <a:br>
              <a:rPr lang="fr-FR" sz="4000" b="1" dirty="0">
                <a:solidFill>
                  <a:schemeClr val="bg1"/>
                </a:solidFill>
                <a:effectLst/>
              </a:rPr>
            </a:br>
            <a:br>
              <a:rPr lang="fr-FR" sz="1800" b="1" dirty="0">
                <a:solidFill>
                  <a:schemeClr val="bg1"/>
                </a:solidFill>
                <a:effectLst/>
              </a:rPr>
            </a:br>
            <a:r>
              <a:rPr lang="fr-FR" dirty="0">
                <a:solidFill>
                  <a:schemeClr val="bg1"/>
                </a:solidFill>
                <a:effectLst/>
              </a:rPr>
              <a:t>Description</a:t>
            </a:r>
            <a:br>
              <a:rPr lang="fr-FR" dirty="0">
                <a:solidFill>
                  <a:schemeClr val="bg1"/>
                </a:solidFill>
                <a:effectLst/>
              </a:rPr>
            </a:br>
            <a:br>
              <a:rPr lang="fr-FR" sz="1800" dirty="0">
                <a:solidFill>
                  <a:schemeClr val="bg1"/>
                </a:solidFill>
                <a:effectLst/>
              </a:rPr>
            </a:br>
            <a:r>
              <a:rPr lang="fr-FR" sz="1800" dirty="0">
                <a:solidFill>
                  <a:schemeClr val="bg1"/>
                </a:solidFill>
                <a:effectLst/>
              </a:rPr>
              <a:t>Le carrelage céramique est un revêtement mural et de sol apprécié pour sa robustesse, sa facilité d’entretien et la richesse de ses effets esthétiques. Il s’adapte à tous les styles d’intérieur, du plus classique au plus contemporain, et se décline dans une multitude de formats, coloris et finitions. Ce matériau, issu de la cuisson de mélanges argileux, présente une résistance exceptionnelle à l’usure, à l’eau et aux taches, ce qui en fait un choix privilégié pour les espaces de vie, les salles de bains, cuisines, halls d’entrée, mais aussi pour les extérieurs.</a:t>
            </a:r>
            <a:br>
              <a:rPr lang="fr-FR" dirty="0">
                <a:solidFill>
                  <a:schemeClr val="bg1"/>
                </a:solidFill>
                <a:effectLst/>
              </a:rPr>
            </a:br>
            <a:br>
              <a:rPr lang="fr-FR" dirty="0">
                <a:solidFill>
                  <a:schemeClr val="bg1"/>
                </a:solidFill>
                <a:effectLst/>
              </a:rPr>
            </a:br>
            <a:r>
              <a:rPr lang="fr-FR" b="1" dirty="0">
                <a:solidFill>
                  <a:schemeClr val="bg1"/>
                </a:solidFill>
                <a:effectLst/>
              </a:rPr>
              <a:t>Caractéristiques principales</a:t>
            </a:r>
            <a:br>
              <a:rPr lang="fr-FR" b="1" dirty="0">
                <a:solidFill>
                  <a:schemeClr val="bg1"/>
                </a:solidFill>
                <a:effectLst/>
              </a:rPr>
            </a:br>
            <a:br>
              <a:rPr lang="fr-FR" b="1" dirty="0">
                <a:solidFill>
                  <a:schemeClr val="bg1"/>
                </a:solidFill>
                <a:effectLst/>
              </a:rPr>
            </a:br>
            <a:r>
              <a:rPr lang="fr-FR" sz="1800" dirty="0">
                <a:solidFill>
                  <a:schemeClr val="bg1"/>
                </a:solidFill>
                <a:effectLst/>
              </a:rPr>
              <a:t>Grès cérame mat inspiré du prestigieux marbre Royal, un grand classique très apprécié en architecture. Matériau robuste et durable adapté à la pose sur les sols et les revêtements intérieurs.</a:t>
            </a:r>
            <a:endParaRPr lang="fr-FR" dirty="0">
              <a:solidFill>
                <a:schemeClr val="bg1"/>
              </a:solidFill>
            </a:endParaRPr>
          </a:p>
        </p:txBody>
      </p:sp>
      <p:pic>
        <p:nvPicPr>
          <p:cNvPr id="7" name="Image 6" descr="Une image contenant pot de fleurs, plante d’intérieur, carreau, baignoire&#10;&#10;Le contenu généré par l’IA peut être incorrect.">
            <a:extLst>
              <a:ext uri="{FF2B5EF4-FFF2-40B4-BE49-F238E27FC236}">
                <a16:creationId xmlns:a16="http://schemas.microsoft.com/office/drawing/2014/main" id="{60C181B1-E257-E9CE-192D-6379240807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9602" y="224088"/>
            <a:ext cx="2562225" cy="2326640"/>
          </a:xfrm>
          <a:prstGeom prst="rect">
            <a:avLst/>
          </a:prstGeom>
        </p:spPr>
      </p:pic>
      <p:pic>
        <p:nvPicPr>
          <p:cNvPr id="8" name="Image 7" descr="Une image contenant intérieur, céramique, miroir, mur&#10;&#10;Le contenu généré par l’IA peut être incorrect.">
            <a:extLst>
              <a:ext uri="{FF2B5EF4-FFF2-40B4-BE49-F238E27FC236}">
                <a16:creationId xmlns:a16="http://schemas.microsoft.com/office/drawing/2014/main" id="{B320DE1A-9EA6-F8F5-7A4C-107E6CB3E4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52047" y="2221114"/>
            <a:ext cx="2280636" cy="2415772"/>
          </a:xfrm>
          <a:prstGeom prst="rect">
            <a:avLst/>
          </a:prstGeom>
        </p:spPr>
      </p:pic>
      <p:pic>
        <p:nvPicPr>
          <p:cNvPr id="10" name="Image 9" descr="Une image contenant texte, café, conception&#10;&#10;Le contenu généré par l’IA peut être incorrect.">
            <a:extLst>
              <a:ext uri="{FF2B5EF4-FFF2-40B4-BE49-F238E27FC236}">
                <a16:creationId xmlns:a16="http://schemas.microsoft.com/office/drawing/2014/main" id="{9C98C2B6-90C8-3FB2-BFDD-0B3EB64D71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24838" y="5260877"/>
            <a:ext cx="3328318" cy="1247691"/>
          </a:xfrm>
          <a:prstGeom prst="rect">
            <a:avLst/>
          </a:prstGeom>
        </p:spPr>
      </p:pic>
    </p:spTree>
    <p:extLst>
      <p:ext uri="{BB962C8B-B14F-4D97-AF65-F5344CB8AC3E}">
        <p14:creationId xmlns:p14="http://schemas.microsoft.com/office/powerpoint/2010/main" val="5253434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80E8DD-27F2-1012-36DE-B8EA19233B72}"/>
            </a:ext>
          </a:extLst>
        </p:cNvPr>
        <p:cNvGrpSpPr/>
        <p:nvPr/>
      </p:nvGrpSpPr>
      <p:grpSpPr>
        <a:xfrm>
          <a:off x="0" y="0"/>
          <a:ext cx="0" cy="0"/>
          <a:chOff x="0" y="0"/>
          <a:chExt cx="0" cy="0"/>
        </a:xfrm>
      </p:grpSpPr>
      <p:pic>
        <p:nvPicPr>
          <p:cNvPr id="9" name="Image 8">
            <a:extLst>
              <a:ext uri="{FF2B5EF4-FFF2-40B4-BE49-F238E27FC236}">
                <a16:creationId xmlns:a16="http://schemas.microsoft.com/office/drawing/2014/main" id="{F680BACF-9086-E8B1-6E38-EE01E36D8FB4}"/>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b="-1"/>
          <a:stretch/>
        </p:blipFill>
        <p:spPr>
          <a:xfrm>
            <a:off x="-8622" y="10"/>
            <a:ext cx="6096000" cy="6857990"/>
          </a:xfrm>
          <a:prstGeom prst="rect">
            <a:avLst/>
          </a:prstGeom>
        </p:spPr>
      </p:pic>
      <p:sp>
        <p:nvSpPr>
          <p:cNvPr id="2" name="Titre 1">
            <a:extLst>
              <a:ext uri="{FF2B5EF4-FFF2-40B4-BE49-F238E27FC236}">
                <a16:creationId xmlns:a16="http://schemas.microsoft.com/office/drawing/2014/main" id="{DAEC3FE7-5DE6-D056-B1AF-8ADADF890E90}"/>
              </a:ext>
            </a:extLst>
          </p:cNvPr>
          <p:cNvSpPr>
            <a:spLocks noGrp="1"/>
          </p:cNvSpPr>
          <p:nvPr>
            <p:ph type="title"/>
          </p:nvPr>
        </p:nvSpPr>
        <p:spPr>
          <a:xfrm>
            <a:off x="433602" y="224088"/>
            <a:ext cx="5211551" cy="6409824"/>
          </a:xfrm>
        </p:spPr>
        <p:txBody>
          <a:bodyPr>
            <a:normAutofit fontScale="90000"/>
          </a:bodyPr>
          <a:lstStyle/>
          <a:p>
            <a:r>
              <a:rPr lang="fr-FR" sz="4000" b="1" dirty="0">
                <a:solidFill>
                  <a:schemeClr val="bg1"/>
                </a:solidFill>
                <a:effectLst/>
              </a:rPr>
              <a:t>Traditionnel</a:t>
            </a:r>
            <a:br>
              <a:rPr lang="fr-FR" sz="4000" b="1" dirty="0">
                <a:solidFill>
                  <a:schemeClr val="bg1"/>
                </a:solidFill>
                <a:effectLst/>
              </a:rPr>
            </a:br>
            <a:br>
              <a:rPr lang="fr-FR" sz="4000" b="1" dirty="0">
                <a:solidFill>
                  <a:schemeClr val="bg1"/>
                </a:solidFill>
                <a:effectLst/>
              </a:rPr>
            </a:br>
            <a:br>
              <a:rPr lang="fr-FR" sz="1800" b="1" dirty="0">
                <a:solidFill>
                  <a:schemeClr val="bg1"/>
                </a:solidFill>
                <a:effectLst/>
              </a:rPr>
            </a:br>
            <a:r>
              <a:rPr lang="fr-FR" dirty="0">
                <a:solidFill>
                  <a:schemeClr val="bg1"/>
                </a:solidFill>
                <a:effectLst/>
              </a:rPr>
              <a:t>Description</a:t>
            </a:r>
            <a:br>
              <a:rPr lang="fr-FR" dirty="0">
                <a:solidFill>
                  <a:schemeClr val="bg1"/>
                </a:solidFill>
                <a:effectLst/>
              </a:rPr>
            </a:br>
            <a:br>
              <a:rPr lang="fr-FR" sz="1800" dirty="0">
                <a:solidFill>
                  <a:schemeClr val="bg1"/>
                </a:solidFill>
                <a:effectLst/>
              </a:rPr>
            </a:br>
            <a:r>
              <a:rPr lang="fr-FR" sz="1800" dirty="0">
                <a:solidFill>
                  <a:schemeClr val="bg1"/>
                </a:solidFill>
                <a:effectLst/>
              </a:rPr>
              <a:t>Le carrelage céramique est un revêtement mural et de sol apprécié pour sa robustesse, sa facilité d’entretien et la richesse de ses effets esthétiques. Il s’adapte à tous les styles d’intérieur, du plus classique au plus contemporain, et se décline dans une multitude de formats, coloris et finitions. Ce matériau, issu de la cuisson de mélanges argileux, présente une résistance exceptionnelle à l’usure, à l’eau et aux taches, ce qui en fait un choix privilégié pour les espaces de vie, les salles de bains, cuisines, halls d’entrée, mais aussi pour les extérieurs.</a:t>
            </a:r>
            <a:br>
              <a:rPr lang="fr-FR" dirty="0">
                <a:solidFill>
                  <a:schemeClr val="bg1"/>
                </a:solidFill>
                <a:effectLst/>
              </a:rPr>
            </a:br>
            <a:br>
              <a:rPr lang="fr-FR" dirty="0">
                <a:solidFill>
                  <a:schemeClr val="bg1"/>
                </a:solidFill>
                <a:effectLst/>
              </a:rPr>
            </a:br>
            <a:r>
              <a:rPr lang="fr-FR" b="1" dirty="0">
                <a:solidFill>
                  <a:schemeClr val="bg1"/>
                </a:solidFill>
                <a:effectLst/>
              </a:rPr>
              <a:t>Caractéristiques principales</a:t>
            </a:r>
            <a:br>
              <a:rPr lang="fr-FR" b="1" dirty="0">
                <a:solidFill>
                  <a:schemeClr val="bg1"/>
                </a:solidFill>
                <a:effectLst/>
              </a:rPr>
            </a:br>
            <a:br>
              <a:rPr lang="fr-FR" b="1" dirty="0">
                <a:solidFill>
                  <a:schemeClr val="bg1"/>
                </a:solidFill>
                <a:effectLst/>
              </a:rPr>
            </a:br>
            <a:r>
              <a:rPr lang="fr-FR" sz="1800" dirty="0">
                <a:solidFill>
                  <a:schemeClr val="bg1"/>
                </a:solidFill>
                <a:effectLst/>
              </a:rPr>
              <a:t>Grès cérame mat inspiré du prestigieux marbre Royal, un grand classique très apprécié en architecture. Matériau robuste et durable adapté à la pose sur les sols et les revêtements intérieurs.</a:t>
            </a:r>
            <a:endParaRPr lang="fr-FR" dirty="0">
              <a:solidFill>
                <a:schemeClr val="bg1"/>
              </a:solidFill>
            </a:endParaRPr>
          </a:p>
        </p:txBody>
      </p:sp>
      <p:pic>
        <p:nvPicPr>
          <p:cNvPr id="3" name="Image 2" descr="Une image contenant neige, hiver, sol&#10;&#10;Le contenu généré par l’IA peut être incorrect.">
            <a:extLst>
              <a:ext uri="{FF2B5EF4-FFF2-40B4-BE49-F238E27FC236}">
                <a16:creationId xmlns:a16="http://schemas.microsoft.com/office/drawing/2014/main" id="{AC2B02A7-5BD4-42F8-2843-9286004C9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6237" y="224088"/>
            <a:ext cx="2280935" cy="2304128"/>
          </a:xfrm>
          <a:prstGeom prst="rect">
            <a:avLst/>
          </a:prstGeom>
        </p:spPr>
      </p:pic>
      <p:pic>
        <p:nvPicPr>
          <p:cNvPr id="4" name="Image 3" descr="Une image contenant Photographie de nature morte, intérieur, sol, céramique&#10;&#10;Le contenu généré par l’IA peut être incorrect.">
            <a:extLst>
              <a:ext uri="{FF2B5EF4-FFF2-40B4-BE49-F238E27FC236}">
                <a16:creationId xmlns:a16="http://schemas.microsoft.com/office/drawing/2014/main" id="{1FAC9BB3-92BA-0522-1C79-1770E9B2FE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54270" y="2276936"/>
            <a:ext cx="2304128" cy="2304128"/>
          </a:xfrm>
          <a:prstGeom prst="rect">
            <a:avLst/>
          </a:prstGeom>
        </p:spPr>
      </p:pic>
      <p:pic>
        <p:nvPicPr>
          <p:cNvPr id="5" name="Image 4">
            <a:extLst>
              <a:ext uri="{FF2B5EF4-FFF2-40B4-BE49-F238E27FC236}">
                <a16:creationId xmlns:a16="http://schemas.microsoft.com/office/drawing/2014/main" id="{10C5B4CA-92B5-A80E-4702-5767BEBB344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20788" y="4329785"/>
            <a:ext cx="2356384" cy="2304128"/>
          </a:xfrm>
          <a:prstGeom prst="rect">
            <a:avLst/>
          </a:prstGeom>
          <a:noFill/>
        </p:spPr>
      </p:pic>
    </p:spTree>
    <p:extLst>
      <p:ext uri="{BB962C8B-B14F-4D97-AF65-F5344CB8AC3E}">
        <p14:creationId xmlns:p14="http://schemas.microsoft.com/office/powerpoint/2010/main" val="40043277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1">
                <a:shade val="80000"/>
                <a:lumMod val="80000"/>
              </a:schemeClr>
              <a:schemeClr val="bg1">
                <a:tint val="98000"/>
              </a:schemeClr>
            </a:duotone>
          </a:blip>
          <a:stretch/>
        </a:blipFill>
        <a:effectLst/>
      </p:bgPr>
    </p:bg>
    <p:spTree>
      <p:nvGrpSpPr>
        <p:cNvPr id="1" name="">
          <a:extLst>
            <a:ext uri="{FF2B5EF4-FFF2-40B4-BE49-F238E27FC236}">
              <a16:creationId xmlns:a16="http://schemas.microsoft.com/office/drawing/2014/main" id="{D3F17CF1-D8C2-2DD8-4CC4-0542559D3E1B}"/>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F0F88D5B-A8F5-FF61-E451-DAAA8854686E}"/>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0" y="0"/>
            <a:ext cx="12192001" cy="6857990"/>
          </a:xfrm>
          <a:prstGeom prst="rect">
            <a:avLst/>
          </a:prstGeom>
        </p:spPr>
      </p:pic>
      <p:sp useBgFill="1">
        <p:nvSpPr>
          <p:cNvPr id="103" name="Forme libre 5">
            <a:extLst>
              <a:ext uri="{FF2B5EF4-FFF2-40B4-BE49-F238E27FC236}">
                <a16:creationId xmlns:a16="http://schemas.microsoft.com/office/drawing/2014/main" id="{FBD57FD2-E30F-D23D-F5F5-CB7016EE63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7131809" y="1385982"/>
            <a:ext cx="4031414" cy="4100418"/>
          </a:xfrm>
          <a:custGeom>
            <a:avLst/>
            <a:gdLst>
              <a:gd name="T0" fmla="*/ 1577 w 1601"/>
              <a:gd name="T1" fmla="*/ 0 h 696"/>
              <a:gd name="T2" fmla="*/ 833 w 1601"/>
              <a:gd name="T3" fmla="*/ 0 h 696"/>
              <a:gd name="T4" fmla="*/ 768 w 1601"/>
              <a:gd name="T5" fmla="*/ 0 h 696"/>
              <a:gd name="T6" fmla="*/ 24 w 1601"/>
              <a:gd name="T7" fmla="*/ 0 h 696"/>
              <a:gd name="T8" fmla="*/ 0 w 1601"/>
              <a:gd name="T9" fmla="*/ 27 h 696"/>
              <a:gd name="T10" fmla="*/ 0 w 1601"/>
              <a:gd name="T11" fmla="*/ 669 h 696"/>
              <a:gd name="T12" fmla="*/ 24 w 1601"/>
              <a:gd name="T13" fmla="*/ 696 h 696"/>
              <a:gd name="T14" fmla="*/ 768 w 1601"/>
              <a:gd name="T15" fmla="*/ 696 h 696"/>
              <a:gd name="T16" fmla="*/ 833 w 1601"/>
              <a:gd name="T17" fmla="*/ 696 h 696"/>
              <a:gd name="T18" fmla="*/ 1577 w 1601"/>
              <a:gd name="T19" fmla="*/ 696 h 696"/>
              <a:gd name="T20" fmla="*/ 1601 w 1601"/>
              <a:gd name="T21" fmla="*/ 669 h 696"/>
              <a:gd name="T22" fmla="*/ 1601 w 1601"/>
              <a:gd name="T23" fmla="*/ 27 h 696"/>
              <a:gd name="T24" fmla="*/ 1577 w 1601"/>
              <a:gd name="T25" fmla="*/ 0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01" h="696">
                <a:moveTo>
                  <a:pt x="1577" y="0"/>
                </a:moveTo>
                <a:cubicBezTo>
                  <a:pt x="833" y="0"/>
                  <a:pt x="833" y="0"/>
                  <a:pt x="833" y="0"/>
                </a:cubicBezTo>
                <a:cubicBezTo>
                  <a:pt x="768" y="0"/>
                  <a:pt x="768" y="0"/>
                  <a:pt x="768" y="0"/>
                </a:cubicBezTo>
                <a:cubicBezTo>
                  <a:pt x="24" y="0"/>
                  <a:pt x="24" y="0"/>
                  <a:pt x="24" y="0"/>
                </a:cubicBezTo>
                <a:cubicBezTo>
                  <a:pt x="11" y="0"/>
                  <a:pt x="0" y="12"/>
                  <a:pt x="0" y="27"/>
                </a:cubicBezTo>
                <a:cubicBezTo>
                  <a:pt x="0" y="669"/>
                  <a:pt x="0" y="669"/>
                  <a:pt x="0" y="669"/>
                </a:cubicBezTo>
                <a:cubicBezTo>
                  <a:pt x="0" y="684"/>
                  <a:pt x="11" y="696"/>
                  <a:pt x="24" y="696"/>
                </a:cubicBezTo>
                <a:cubicBezTo>
                  <a:pt x="768" y="696"/>
                  <a:pt x="768" y="696"/>
                  <a:pt x="768" y="696"/>
                </a:cubicBezTo>
                <a:cubicBezTo>
                  <a:pt x="833" y="696"/>
                  <a:pt x="833" y="696"/>
                  <a:pt x="833" y="696"/>
                </a:cubicBezTo>
                <a:cubicBezTo>
                  <a:pt x="1577" y="696"/>
                  <a:pt x="1577" y="696"/>
                  <a:pt x="1577" y="696"/>
                </a:cubicBezTo>
                <a:cubicBezTo>
                  <a:pt x="1590" y="696"/>
                  <a:pt x="1601" y="684"/>
                  <a:pt x="1601" y="669"/>
                </a:cubicBezTo>
                <a:cubicBezTo>
                  <a:pt x="1601" y="27"/>
                  <a:pt x="1601" y="27"/>
                  <a:pt x="1601" y="27"/>
                </a:cubicBezTo>
                <a:cubicBezTo>
                  <a:pt x="1601" y="12"/>
                  <a:pt x="1590" y="0"/>
                  <a:pt x="1577" y="0"/>
                </a:cubicBezTo>
                <a:close/>
              </a:path>
            </a:pathLst>
          </a:custGeom>
          <a:ln>
            <a:noFill/>
          </a:ln>
          <a:effectLst>
            <a:outerShdw blurRad="50800" dist="38100" dir="5400000" algn="tl" rotWithShape="0">
              <a:srgbClr val="000000">
                <a:alpha val="43000"/>
              </a:srgbClr>
            </a:outerShdw>
          </a:effectLst>
          <a:extLst>
            <a:ext uri="{91240B29-F687-4f45-9708-019B960494DF}">
              <a14:hiddenLine xmlns:p14="http://schemas.microsoft.com/office/powerpoint/2010/main" xmlns:a16="http://schemas.microsoft.com/office/drawing/2014/main" xmlns:a14="http://schemas.microsoft.com/office/drawing/2010/main" xmlns=""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dirty="0">
              <a:ln>
                <a:noFill/>
              </a:ln>
              <a:solidFill>
                <a:prstClr val="white"/>
              </a:solidFill>
              <a:effectLst/>
              <a:uLnTx/>
              <a:uFillTx/>
              <a:latin typeface="Goudy Old Style"/>
              <a:ea typeface="+mn-ea"/>
              <a:cs typeface="+mn-cs"/>
            </a:endParaRPr>
          </a:p>
        </p:txBody>
      </p:sp>
      <p:sp>
        <p:nvSpPr>
          <p:cNvPr id="2" name="Titre 1">
            <a:extLst>
              <a:ext uri="{FF2B5EF4-FFF2-40B4-BE49-F238E27FC236}">
                <a16:creationId xmlns:a16="http://schemas.microsoft.com/office/drawing/2014/main" id="{50BF8C19-8F93-368C-F4D6-C9647C87515A}"/>
              </a:ext>
            </a:extLst>
          </p:cNvPr>
          <p:cNvSpPr>
            <a:spLocks noGrp="1"/>
          </p:cNvSpPr>
          <p:nvPr>
            <p:ph type="ctrTitle"/>
          </p:nvPr>
        </p:nvSpPr>
        <p:spPr>
          <a:xfrm>
            <a:off x="7389962" y="2004163"/>
            <a:ext cx="3485073" cy="3049099"/>
          </a:xfrm>
        </p:spPr>
        <p:txBody>
          <a:bodyPr rtlCol="0">
            <a:normAutofit fontScale="90000"/>
          </a:bodyPr>
          <a:lstStyle/>
          <a:p>
            <a:r>
              <a:rPr lang="fr-FR" sz="6600" dirty="0"/>
              <a:t>GAMME</a:t>
            </a:r>
            <a:br>
              <a:rPr lang="fr-FR" sz="6600" dirty="0"/>
            </a:br>
            <a:r>
              <a:rPr lang="fr-FR" sz="6600" dirty="0"/>
              <a:t>Bois </a:t>
            </a:r>
            <a:br>
              <a:rPr lang="fr-FR" sz="6600" dirty="0"/>
            </a:br>
            <a:r>
              <a:rPr lang="fr-FR" sz="6600" dirty="0"/>
              <a:t>et </a:t>
            </a:r>
            <a:br>
              <a:rPr lang="fr-FR" sz="6600" dirty="0"/>
            </a:br>
            <a:r>
              <a:rPr lang="fr-FR" sz="6600" dirty="0"/>
              <a:t>Parquet</a:t>
            </a:r>
          </a:p>
        </p:txBody>
      </p:sp>
    </p:spTree>
    <p:extLst>
      <p:ext uri="{BB962C8B-B14F-4D97-AF65-F5344CB8AC3E}">
        <p14:creationId xmlns:p14="http://schemas.microsoft.com/office/powerpoint/2010/main" val="17850741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D5BAD2-1A51-AE3F-19AB-D8AF958F6084}"/>
            </a:ext>
          </a:extLst>
        </p:cNvPr>
        <p:cNvGrpSpPr/>
        <p:nvPr/>
      </p:nvGrpSpPr>
      <p:grpSpPr>
        <a:xfrm>
          <a:off x="0" y="0"/>
          <a:ext cx="0" cy="0"/>
          <a:chOff x="0" y="0"/>
          <a:chExt cx="0" cy="0"/>
        </a:xfrm>
      </p:grpSpPr>
      <p:pic>
        <p:nvPicPr>
          <p:cNvPr id="9" name="Image 8">
            <a:extLst>
              <a:ext uri="{FF2B5EF4-FFF2-40B4-BE49-F238E27FC236}">
                <a16:creationId xmlns:a16="http://schemas.microsoft.com/office/drawing/2014/main" id="{DB873619-DC60-9541-7A3E-4A771C6A55E6}"/>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b="-1"/>
          <a:stretch/>
        </p:blipFill>
        <p:spPr>
          <a:xfrm>
            <a:off x="-8622" y="10"/>
            <a:ext cx="6096000" cy="6857990"/>
          </a:xfrm>
          <a:prstGeom prst="rect">
            <a:avLst/>
          </a:prstGeom>
        </p:spPr>
      </p:pic>
      <p:sp>
        <p:nvSpPr>
          <p:cNvPr id="2" name="Titre 1">
            <a:extLst>
              <a:ext uri="{FF2B5EF4-FFF2-40B4-BE49-F238E27FC236}">
                <a16:creationId xmlns:a16="http://schemas.microsoft.com/office/drawing/2014/main" id="{EFBCBFCE-A3BC-737A-D9EA-B058474C07C0}"/>
              </a:ext>
            </a:extLst>
          </p:cNvPr>
          <p:cNvSpPr>
            <a:spLocks noGrp="1"/>
          </p:cNvSpPr>
          <p:nvPr>
            <p:ph type="title"/>
          </p:nvPr>
        </p:nvSpPr>
        <p:spPr>
          <a:xfrm>
            <a:off x="433602" y="224088"/>
            <a:ext cx="5211551" cy="6409824"/>
          </a:xfrm>
        </p:spPr>
        <p:txBody>
          <a:bodyPr>
            <a:normAutofit/>
          </a:bodyPr>
          <a:lstStyle/>
          <a:p>
            <a:r>
              <a:rPr lang="fr-FR" sz="4000" b="1" dirty="0">
                <a:solidFill>
                  <a:schemeClr val="bg1"/>
                </a:solidFill>
                <a:effectLst/>
              </a:rPr>
              <a:t>Bois authentique</a:t>
            </a:r>
            <a:br>
              <a:rPr lang="fr-FR" sz="4000" b="1" dirty="0">
                <a:solidFill>
                  <a:schemeClr val="bg1"/>
                </a:solidFill>
                <a:effectLst/>
              </a:rPr>
            </a:br>
            <a:br>
              <a:rPr lang="fr-FR" sz="4000" b="1" dirty="0">
                <a:solidFill>
                  <a:schemeClr val="bg1"/>
                </a:solidFill>
                <a:effectLst/>
              </a:rPr>
            </a:br>
            <a:br>
              <a:rPr lang="fr-FR" sz="1800" b="1" dirty="0">
                <a:solidFill>
                  <a:schemeClr val="bg1"/>
                </a:solidFill>
                <a:effectLst/>
              </a:rPr>
            </a:br>
            <a:r>
              <a:rPr lang="fr-FR" dirty="0">
                <a:solidFill>
                  <a:schemeClr val="bg1"/>
                </a:solidFill>
                <a:effectLst/>
              </a:rPr>
              <a:t>Description</a:t>
            </a:r>
            <a:br>
              <a:rPr lang="fr-FR" dirty="0">
                <a:solidFill>
                  <a:schemeClr val="bg1"/>
                </a:solidFill>
                <a:effectLst/>
              </a:rPr>
            </a:br>
            <a:br>
              <a:rPr lang="fr-FR" sz="1800" dirty="0">
                <a:solidFill>
                  <a:schemeClr val="bg1"/>
                </a:solidFill>
                <a:effectLst/>
              </a:rPr>
            </a:br>
            <a:r>
              <a:rPr lang="fr-FR" sz="1800" dirty="0">
                <a:solidFill>
                  <a:schemeClr val="bg1"/>
                </a:solidFill>
                <a:effectLst/>
              </a:rPr>
              <a:t>Surface inspirée de la pierre calcaire. De petites inclusions irrégulières apportent une sensation de matière et de profondeur.</a:t>
            </a:r>
            <a:br>
              <a:rPr lang="fr-FR" dirty="0">
                <a:solidFill>
                  <a:schemeClr val="bg1"/>
                </a:solidFill>
                <a:effectLst/>
              </a:rPr>
            </a:br>
            <a:br>
              <a:rPr lang="fr-FR" dirty="0">
                <a:solidFill>
                  <a:schemeClr val="bg1"/>
                </a:solidFill>
                <a:effectLst/>
              </a:rPr>
            </a:br>
            <a:r>
              <a:rPr lang="fr-FR" b="1" dirty="0">
                <a:solidFill>
                  <a:schemeClr val="bg1"/>
                </a:solidFill>
                <a:effectLst/>
              </a:rPr>
              <a:t>Caractéristiques principales</a:t>
            </a:r>
            <a:br>
              <a:rPr lang="fr-FR" b="1" dirty="0">
                <a:solidFill>
                  <a:schemeClr val="bg1"/>
                </a:solidFill>
                <a:effectLst/>
              </a:rPr>
            </a:br>
            <a:br>
              <a:rPr lang="fr-FR" b="1" dirty="0">
                <a:solidFill>
                  <a:schemeClr val="bg1"/>
                </a:solidFill>
                <a:effectLst/>
              </a:rPr>
            </a:br>
            <a:r>
              <a:rPr lang="fr-FR" sz="1800" dirty="0">
                <a:solidFill>
                  <a:schemeClr val="bg1"/>
                </a:solidFill>
                <a:effectLst/>
              </a:rPr>
              <a:t>Planches en grès cérame disponible dans des finitions naturelles, grip et </a:t>
            </a:r>
            <a:r>
              <a:rPr lang="fr-FR" sz="1800" dirty="0" err="1">
                <a:solidFill>
                  <a:schemeClr val="bg1"/>
                </a:solidFill>
                <a:effectLst/>
              </a:rPr>
              <a:t>outdoor</a:t>
            </a:r>
            <a:r>
              <a:rPr lang="fr-FR" sz="1800" dirty="0">
                <a:solidFill>
                  <a:schemeClr val="bg1"/>
                </a:solidFill>
                <a:effectLst/>
              </a:rPr>
              <a:t>. Le matériau reproduit fidèlement les veines et les imperfections typiques du vrai bois. Le réalisme de la texture donne au sol une chaleur unique qui s'adapte à chaque pièce de la maison. Surface antidérapante R11 A+B+C inspirée de la pierre calcaire.  Fabriqué en grès cérame, il est résistant au gel et aux variations de température, ce qui le rend adapté aux terrasses, jardins et piscines.</a:t>
            </a:r>
            <a:endParaRPr lang="fr-FR" dirty="0">
              <a:solidFill>
                <a:schemeClr val="bg1"/>
              </a:solidFill>
            </a:endParaRPr>
          </a:p>
        </p:txBody>
      </p:sp>
      <p:pic>
        <p:nvPicPr>
          <p:cNvPr id="6" name="Image 5" descr="Une image contenant bâtiment, Revêtement de sol, sol, Sol en bois&#10;&#10;Le contenu généré par l’IA peut être incorrect.">
            <a:extLst>
              <a:ext uri="{FF2B5EF4-FFF2-40B4-BE49-F238E27FC236}">
                <a16:creationId xmlns:a16="http://schemas.microsoft.com/office/drawing/2014/main" id="{B9F89D83-681E-216B-73AE-368AF230FB5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75834" y="497556"/>
            <a:ext cx="2327910" cy="2333625"/>
          </a:xfrm>
          <a:prstGeom prst="rect">
            <a:avLst/>
          </a:prstGeom>
          <a:noFill/>
          <a:ln>
            <a:noFill/>
          </a:ln>
        </p:spPr>
      </p:pic>
      <p:pic>
        <p:nvPicPr>
          <p:cNvPr id="7" name="Image 6" descr="Une image contenant intérieur, mur, meubles, décoration d’intérieur&#10;&#10;Le contenu généré par l’IA peut être incorrect.">
            <a:extLst>
              <a:ext uri="{FF2B5EF4-FFF2-40B4-BE49-F238E27FC236}">
                <a16:creationId xmlns:a16="http://schemas.microsoft.com/office/drawing/2014/main" id="{40BD0518-3216-7B7F-8101-DE1C2E75F7E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16715" y="326106"/>
            <a:ext cx="2509217" cy="2386360"/>
          </a:xfrm>
          <a:prstGeom prst="rect">
            <a:avLst/>
          </a:prstGeom>
          <a:noFill/>
          <a:ln>
            <a:noFill/>
          </a:ln>
        </p:spPr>
      </p:pic>
      <p:pic>
        <p:nvPicPr>
          <p:cNvPr id="8" name="Image 7" descr="Une image contenant texte, capture d’écran, pièce&#10;&#10;Le contenu généré par l’IA peut être incorrect.">
            <a:extLst>
              <a:ext uri="{FF2B5EF4-FFF2-40B4-BE49-F238E27FC236}">
                <a16:creationId xmlns:a16="http://schemas.microsoft.com/office/drawing/2014/main" id="{24758541-3D1E-1605-4A80-4A64E734EB0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40419" y="5309937"/>
            <a:ext cx="4789158" cy="1323975"/>
          </a:xfrm>
          <a:prstGeom prst="rect">
            <a:avLst/>
          </a:prstGeom>
          <a:noFill/>
          <a:ln>
            <a:noFill/>
          </a:ln>
        </p:spPr>
      </p:pic>
      <p:pic>
        <p:nvPicPr>
          <p:cNvPr id="11" name="Image 10">
            <a:extLst>
              <a:ext uri="{FF2B5EF4-FFF2-40B4-BE49-F238E27FC236}">
                <a16:creationId xmlns:a16="http://schemas.microsoft.com/office/drawing/2014/main" id="{FC8DB797-98BB-DD8C-3D81-CB97E3D64DA8}"/>
              </a:ext>
            </a:extLst>
          </p:cNvPr>
          <p:cNvPicPr>
            <a:picLocks noChangeAspect="1"/>
          </p:cNvPicPr>
          <p:nvPr/>
        </p:nvPicPr>
        <p:blipFill>
          <a:blip r:embed="rId6"/>
          <a:stretch>
            <a:fillRect/>
          </a:stretch>
        </p:blipFill>
        <p:spPr>
          <a:xfrm>
            <a:off x="6254904" y="3166422"/>
            <a:ext cx="2731929" cy="1961280"/>
          </a:xfrm>
          <a:prstGeom prst="rect">
            <a:avLst/>
          </a:prstGeom>
        </p:spPr>
      </p:pic>
      <p:pic>
        <p:nvPicPr>
          <p:cNvPr id="13" name="Image 12">
            <a:extLst>
              <a:ext uri="{FF2B5EF4-FFF2-40B4-BE49-F238E27FC236}">
                <a16:creationId xmlns:a16="http://schemas.microsoft.com/office/drawing/2014/main" id="{E4E1C7C6-51D3-30A0-C1C9-A88B00FFBD00}"/>
              </a:ext>
            </a:extLst>
          </p:cNvPr>
          <p:cNvPicPr>
            <a:picLocks noChangeAspect="1"/>
          </p:cNvPicPr>
          <p:nvPr/>
        </p:nvPicPr>
        <p:blipFill>
          <a:blip r:embed="rId7"/>
          <a:stretch>
            <a:fillRect/>
          </a:stretch>
        </p:blipFill>
        <p:spPr>
          <a:xfrm>
            <a:off x="9249180" y="3096316"/>
            <a:ext cx="2756771" cy="2098437"/>
          </a:xfrm>
          <a:prstGeom prst="rect">
            <a:avLst/>
          </a:prstGeom>
        </p:spPr>
      </p:pic>
    </p:spTree>
    <p:extLst>
      <p:ext uri="{BB962C8B-B14F-4D97-AF65-F5344CB8AC3E}">
        <p14:creationId xmlns:p14="http://schemas.microsoft.com/office/powerpoint/2010/main" val="33736225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A4B98B-B85E-81B6-7852-49A6C1C78E7C}"/>
            </a:ext>
          </a:extLst>
        </p:cNvPr>
        <p:cNvGrpSpPr/>
        <p:nvPr/>
      </p:nvGrpSpPr>
      <p:grpSpPr>
        <a:xfrm>
          <a:off x="0" y="0"/>
          <a:ext cx="0" cy="0"/>
          <a:chOff x="0" y="0"/>
          <a:chExt cx="0" cy="0"/>
        </a:xfrm>
      </p:grpSpPr>
      <p:pic>
        <p:nvPicPr>
          <p:cNvPr id="9" name="Image 8">
            <a:extLst>
              <a:ext uri="{FF2B5EF4-FFF2-40B4-BE49-F238E27FC236}">
                <a16:creationId xmlns:a16="http://schemas.microsoft.com/office/drawing/2014/main" id="{9D61FE73-15B0-6F91-2525-0E16F3D8C281}"/>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b="-1"/>
          <a:stretch/>
        </p:blipFill>
        <p:spPr>
          <a:xfrm>
            <a:off x="-8622" y="10"/>
            <a:ext cx="6096000" cy="6857990"/>
          </a:xfrm>
          <a:prstGeom prst="rect">
            <a:avLst/>
          </a:prstGeom>
        </p:spPr>
      </p:pic>
      <p:sp>
        <p:nvSpPr>
          <p:cNvPr id="2" name="Titre 1">
            <a:extLst>
              <a:ext uri="{FF2B5EF4-FFF2-40B4-BE49-F238E27FC236}">
                <a16:creationId xmlns:a16="http://schemas.microsoft.com/office/drawing/2014/main" id="{A8ADE66E-E8F7-BBC8-89E4-16212371C0B9}"/>
              </a:ext>
            </a:extLst>
          </p:cNvPr>
          <p:cNvSpPr>
            <a:spLocks noGrp="1"/>
          </p:cNvSpPr>
          <p:nvPr>
            <p:ph type="title"/>
          </p:nvPr>
        </p:nvSpPr>
        <p:spPr>
          <a:xfrm>
            <a:off x="433602" y="224088"/>
            <a:ext cx="5211551" cy="6409824"/>
          </a:xfrm>
        </p:spPr>
        <p:txBody>
          <a:bodyPr>
            <a:normAutofit/>
          </a:bodyPr>
          <a:lstStyle/>
          <a:p>
            <a:r>
              <a:rPr lang="fr-FR" sz="4000" b="1" dirty="0">
                <a:solidFill>
                  <a:schemeClr val="bg1"/>
                </a:solidFill>
                <a:effectLst/>
              </a:rPr>
              <a:t>Dolomite OAK</a:t>
            </a:r>
            <a:br>
              <a:rPr lang="fr-FR" sz="4000" b="1" dirty="0">
                <a:solidFill>
                  <a:schemeClr val="bg1"/>
                </a:solidFill>
                <a:effectLst/>
              </a:rPr>
            </a:br>
            <a:br>
              <a:rPr lang="fr-FR" sz="4000" b="1" dirty="0">
                <a:solidFill>
                  <a:schemeClr val="bg1"/>
                </a:solidFill>
                <a:effectLst/>
              </a:rPr>
            </a:br>
            <a:br>
              <a:rPr lang="fr-FR" sz="1800" b="1" dirty="0">
                <a:solidFill>
                  <a:schemeClr val="bg1"/>
                </a:solidFill>
                <a:effectLst/>
              </a:rPr>
            </a:br>
            <a:r>
              <a:rPr lang="fr-FR" dirty="0">
                <a:solidFill>
                  <a:schemeClr val="bg1"/>
                </a:solidFill>
                <a:effectLst/>
              </a:rPr>
              <a:t>Description</a:t>
            </a:r>
            <a:br>
              <a:rPr lang="fr-FR" dirty="0">
                <a:solidFill>
                  <a:schemeClr val="bg1"/>
                </a:solidFill>
                <a:effectLst/>
              </a:rPr>
            </a:br>
            <a:br>
              <a:rPr lang="fr-FR" sz="1800" dirty="0">
                <a:solidFill>
                  <a:schemeClr val="bg1"/>
                </a:solidFill>
                <a:effectLst/>
              </a:rPr>
            </a:br>
            <a:r>
              <a:rPr lang="fr-FR" sz="1800" dirty="0">
                <a:solidFill>
                  <a:schemeClr val="bg1"/>
                </a:solidFill>
                <a:effectLst/>
              </a:rPr>
              <a:t>Surface inspirée de la pierre calcaire. De petites inclusions irrégulières apportent une sensation de matière et de profondeur.</a:t>
            </a:r>
            <a:br>
              <a:rPr lang="fr-FR" dirty="0">
                <a:solidFill>
                  <a:schemeClr val="bg1"/>
                </a:solidFill>
                <a:effectLst/>
              </a:rPr>
            </a:br>
            <a:br>
              <a:rPr lang="fr-FR" dirty="0">
                <a:solidFill>
                  <a:schemeClr val="bg1"/>
                </a:solidFill>
                <a:effectLst/>
              </a:rPr>
            </a:br>
            <a:r>
              <a:rPr lang="fr-FR" b="1" dirty="0">
                <a:solidFill>
                  <a:schemeClr val="bg1"/>
                </a:solidFill>
                <a:effectLst/>
              </a:rPr>
              <a:t>Caractéristiques principales</a:t>
            </a:r>
            <a:br>
              <a:rPr lang="fr-FR" b="1" dirty="0">
                <a:solidFill>
                  <a:schemeClr val="bg1"/>
                </a:solidFill>
                <a:effectLst/>
              </a:rPr>
            </a:br>
            <a:br>
              <a:rPr lang="fr-FR" b="1" dirty="0">
                <a:solidFill>
                  <a:schemeClr val="bg1"/>
                </a:solidFill>
                <a:effectLst/>
              </a:rPr>
            </a:br>
            <a:r>
              <a:rPr lang="fr-FR" sz="1800" dirty="0">
                <a:solidFill>
                  <a:schemeClr val="bg1"/>
                </a:solidFill>
                <a:effectLst/>
              </a:rPr>
              <a:t>Planches en grès cérame disponible dans des finitions naturelles, grip et </a:t>
            </a:r>
            <a:r>
              <a:rPr lang="fr-FR" sz="1800" dirty="0" err="1">
                <a:solidFill>
                  <a:schemeClr val="bg1"/>
                </a:solidFill>
                <a:effectLst/>
              </a:rPr>
              <a:t>outdoor</a:t>
            </a:r>
            <a:r>
              <a:rPr lang="fr-FR" sz="1800" dirty="0">
                <a:solidFill>
                  <a:schemeClr val="bg1"/>
                </a:solidFill>
                <a:effectLst/>
              </a:rPr>
              <a:t>. Le matériau reproduit fidèlement les veines et les imperfections typiques du vrai bois. Le réalisme de la texture donne au sol une chaleur unique qui s'adapte à chaque pièce de la maison. Surface antidérapante R11 A+B+C inspirée de la pierre calcaire.  Fabriqué en grès cérame, il est résistant au gel et aux variations de température, ce qui le rend adapté aux terrasses, jardins et piscines.</a:t>
            </a:r>
            <a:endParaRPr lang="fr-FR" dirty="0">
              <a:solidFill>
                <a:schemeClr val="bg1"/>
              </a:solidFill>
            </a:endParaRPr>
          </a:p>
        </p:txBody>
      </p:sp>
      <p:pic>
        <p:nvPicPr>
          <p:cNvPr id="5" name="Image 4" descr="Une image contenant sol, Revêtement de sol, intérieur, Sol en bois&#10;&#10;Le contenu généré par l’IA peut être incorrect.">
            <a:extLst>
              <a:ext uri="{FF2B5EF4-FFF2-40B4-BE49-F238E27FC236}">
                <a16:creationId xmlns:a16="http://schemas.microsoft.com/office/drawing/2014/main" id="{BFDD22D7-4AD8-54D4-25C4-7C932AB8CC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8970" y="605950"/>
            <a:ext cx="3099705" cy="2366667"/>
          </a:xfrm>
          <a:prstGeom prst="rect">
            <a:avLst/>
          </a:prstGeom>
        </p:spPr>
      </p:pic>
      <p:pic>
        <p:nvPicPr>
          <p:cNvPr id="10" name="Image 9" descr="Une image contenant bâtiment, sol, Revêtement de sol, Sol en bois&#10;&#10;Le contenu généré par l’IA peut être incorrect.">
            <a:extLst>
              <a:ext uri="{FF2B5EF4-FFF2-40B4-BE49-F238E27FC236}">
                <a16:creationId xmlns:a16="http://schemas.microsoft.com/office/drawing/2014/main" id="{05A21887-BF13-E65E-8459-DF736DCD26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8970" y="3237558"/>
            <a:ext cx="3220339" cy="2130732"/>
          </a:xfrm>
          <a:prstGeom prst="rect">
            <a:avLst/>
          </a:prstGeom>
        </p:spPr>
      </p:pic>
      <p:pic>
        <p:nvPicPr>
          <p:cNvPr id="12" name="Image 11" descr="Une image contenant intérieur, sol, meubles, décoration d’intérieur&#10;&#10;Le contenu généré par l’IA peut être incorrect.">
            <a:extLst>
              <a:ext uri="{FF2B5EF4-FFF2-40B4-BE49-F238E27FC236}">
                <a16:creationId xmlns:a16="http://schemas.microsoft.com/office/drawing/2014/main" id="{840C0CAB-EDFB-DDB2-A900-1335ED95D4B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90267" y="2023376"/>
            <a:ext cx="2501569" cy="1898481"/>
          </a:xfrm>
          <a:prstGeom prst="rect">
            <a:avLst/>
          </a:prstGeom>
        </p:spPr>
      </p:pic>
      <p:pic>
        <p:nvPicPr>
          <p:cNvPr id="14" name="Image 13" descr="Une image contenant texte, capture d’écran, cercle, pièce&#10;&#10;Le contenu généré par l’IA peut être incorrect.">
            <a:extLst>
              <a:ext uri="{FF2B5EF4-FFF2-40B4-BE49-F238E27FC236}">
                <a16:creationId xmlns:a16="http://schemas.microsoft.com/office/drawing/2014/main" id="{D9FCB48A-6772-071D-0115-122B3791C1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53243" y="5502442"/>
            <a:ext cx="3220338" cy="1131470"/>
          </a:xfrm>
          <a:prstGeom prst="rect">
            <a:avLst/>
          </a:prstGeom>
        </p:spPr>
      </p:pic>
    </p:spTree>
    <p:extLst>
      <p:ext uri="{BB962C8B-B14F-4D97-AF65-F5344CB8AC3E}">
        <p14:creationId xmlns:p14="http://schemas.microsoft.com/office/powerpoint/2010/main" val="454917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876776-384C-0233-6BD1-135E54F60D82}"/>
            </a:ext>
          </a:extLst>
        </p:cNvPr>
        <p:cNvGrpSpPr/>
        <p:nvPr/>
      </p:nvGrpSpPr>
      <p:grpSpPr>
        <a:xfrm>
          <a:off x="0" y="0"/>
          <a:ext cx="0" cy="0"/>
          <a:chOff x="0" y="0"/>
          <a:chExt cx="0" cy="0"/>
        </a:xfrm>
      </p:grpSpPr>
      <p:pic>
        <p:nvPicPr>
          <p:cNvPr id="9" name="Image 8">
            <a:extLst>
              <a:ext uri="{FF2B5EF4-FFF2-40B4-BE49-F238E27FC236}">
                <a16:creationId xmlns:a16="http://schemas.microsoft.com/office/drawing/2014/main" id="{CF4CBD4E-8A97-EB3F-553E-CEF3B8BBFA42}"/>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b="-1"/>
          <a:stretch/>
        </p:blipFill>
        <p:spPr>
          <a:xfrm>
            <a:off x="-8622" y="10"/>
            <a:ext cx="6096000" cy="6857990"/>
          </a:xfrm>
          <a:prstGeom prst="rect">
            <a:avLst/>
          </a:prstGeom>
        </p:spPr>
      </p:pic>
      <p:sp>
        <p:nvSpPr>
          <p:cNvPr id="2" name="Titre 1">
            <a:extLst>
              <a:ext uri="{FF2B5EF4-FFF2-40B4-BE49-F238E27FC236}">
                <a16:creationId xmlns:a16="http://schemas.microsoft.com/office/drawing/2014/main" id="{92190A05-548F-19E5-3CED-C995CFA64B0A}"/>
              </a:ext>
            </a:extLst>
          </p:cNvPr>
          <p:cNvSpPr>
            <a:spLocks noGrp="1"/>
          </p:cNvSpPr>
          <p:nvPr>
            <p:ph type="title"/>
          </p:nvPr>
        </p:nvSpPr>
        <p:spPr>
          <a:xfrm>
            <a:off x="433602" y="224088"/>
            <a:ext cx="5211551" cy="6409824"/>
          </a:xfrm>
        </p:spPr>
        <p:txBody>
          <a:bodyPr>
            <a:normAutofit/>
          </a:bodyPr>
          <a:lstStyle/>
          <a:p>
            <a:r>
              <a:rPr lang="fr-FR" sz="4000" b="1" dirty="0">
                <a:solidFill>
                  <a:schemeClr val="bg1"/>
                </a:solidFill>
                <a:effectLst/>
              </a:rPr>
              <a:t>Bois Italien</a:t>
            </a:r>
            <a:br>
              <a:rPr lang="fr-FR" sz="4000" b="1" dirty="0">
                <a:solidFill>
                  <a:schemeClr val="bg1"/>
                </a:solidFill>
                <a:effectLst/>
              </a:rPr>
            </a:br>
            <a:br>
              <a:rPr lang="fr-FR" sz="4000" b="1" dirty="0">
                <a:solidFill>
                  <a:schemeClr val="bg1"/>
                </a:solidFill>
                <a:effectLst/>
              </a:rPr>
            </a:br>
            <a:br>
              <a:rPr lang="fr-FR" sz="1800" b="1" dirty="0">
                <a:solidFill>
                  <a:schemeClr val="bg1"/>
                </a:solidFill>
                <a:effectLst/>
              </a:rPr>
            </a:br>
            <a:r>
              <a:rPr lang="fr-FR" b="1" dirty="0">
                <a:solidFill>
                  <a:schemeClr val="bg1"/>
                </a:solidFill>
                <a:effectLst/>
              </a:rPr>
              <a:t>Description</a:t>
            </a:r>
            <a:br>
              <a:rPr lang="fr-FR" dirty="0">
                <a:solidFill>
                  <a:schemeClr val="bg1"/>
                </a:solidFill>
                <a:effectLst/>
              </a:rPr>
            </a:br>
            <a:br>
              <a:rPr lang="fr-FR" sz="1800" dirty="0">
                <a:solidFill>
                  <a:schemeClr val="bg1"/>
                </a:solidFill>
                <a:effectLst/>
              </a:rPr>
            </a:br>
            <a:r>
              <a:rPr lang="fr-FR" sz="1800" dirty="0">
                <a:solidFill>
                  <a:schemeClr val="bg1"/>
                </a:solidFill>
                <a:effectLst/>
              </a:rPr>
              <a:t>Surface inspirée de la pierre calcaire. De petites inclusions irrégulières apportent une sensation de matière et de profondeur.</a:t>
            </a:r>
            <a:br>
              <a:rPr lang="fr-FR" dirty="0">
                <a:solidFill>
                  <a:schemeClr val="bg1"/>
                </a:solidFill>
                <a:effectLst/>
              </a:rPr>
            </a:br>
            <a:br>
              <a:rPr lang="fr-FR" dirty="0">
                <a:solidFill>
                  <a:schemeClr val="bg1"/>
                </a:solidFill>
                <a:effectLst/>
              </a:rPr>
            </a:br>
            <a:r>
              <a:rPr lang="fr-FR" b="1" dirty="0">
                <a:solidFill>
                  <a:schemeClr val="bg1"/>
                </a:solidFill>
                <a:effectLst/>
              </a:rPr>
              <a:t>Caractéristiques principales</a:t>
            </a:r>
            <a:br>
              <a:rPr lang="fr-FR" b="1" dirty="0">
                <a:solidFill>
                  <a:schemeClr val="bg1"/>
                </a:solidFill>
                <a:effectLst/>
              </a:rPr>
            </a:br>
            <a:br>
              <a:rPr lang="fr-FR" b="1" dirty="0">
                <a:solidFill>
                  <a:schemeClr val="bg1"/>
                </a:solidFill>
                <a:effectLst/>
              </a:rPr>
            </a:br>
            <a:r>
              <a:rPr lang="fr-FR" sz="1800" dirty="0">
                <a:solidFill>
                  <a:schemeClr val="bg1"/>
                </a:solidFill>
                <a:effectLst/>
              </a:rPr>
              <a:t>Planches en grès cérame disponible dans des finitions naturelles, grip et </a:t>
            </a:r>
            <a:r>
              <a:rPr lang="fr-FR" sz="1800" dirty="0" err="1">
                <a:solidFill>
                  <a:schemeClr val="bg1"/>
                </a:solidFill>
                <a:effectLst/>
              </a:rPr>
              <a:t>outdoor</a:t>
            </a:r>
            <a:r>
              <a:rPr lang="fr-FR" sz="1800" dirty="0">
                <a:solidFill>
                  <a:schemeClr val="bg1"/>
                </a:solidFill>
                <a:effectLst/>
              </a:rPr>
              <a:t>. Le matériau reproduit fidèlement les veines et les imperfections typiques du vrai bois. Le réalisme de la texture donne au sol une chaleur unique qui s'adapte à chaque pièce de la maison. Surface antidérapante R11 A+B+C inspirée de la pierre calcaire.  Fabriqué en grès cérame, il est résistant au gel et aux variations de température, ce qui le rend adapté aux terrasses, jardins et piscines.</a:t>
            </a:r>
            <a:endParaRPr lang="fr-FR" dirty="0">
              <a:solidFill>
                <a:schemeClr val="bg1"/>
              </a:solidFill>
            </a:endParaRPr>
          </a:p>
        </p:txBody>
      </p:sp>
      <p:pic>
        <p:nvPicPr>
          <p:cNvPr id="3" name="Image 2" descr="Une image contenant mur, sol, intérieur, bois&#10;&#10;Le contenu généré par l’IA peut être incorrect.">
            <a:extLst>
              <a:ext uri="{FF2B5EF4-FFF2-40B4-BE49-F238E27FC236}">
                <a16:creationId xmlns:a16="http://schemas.microsoft.com/office/drawing/2014/main" id="{3DE51517-22C3-C8E3-BD8E-27461FDB97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8489" y="224088"/>
            <a:ext cx="2939967" cy="1967237"/>
          </a:xfrm>
          <a:prstGeom prst="rect">
            <a:avLst/>
          </a:prstGeom>
        </p:spPr>
      </p:pic>
      <p:pic>
        <p:nvPicPr>
          <p:cNvPr id="4" name="Image 3" descr="Une image contenant Revêtement de sol, Sol en bois, Revêtement de sol laminé, vase&#10;&#10;Le contenu généré par l’IA peut être incorrect.">
            <a:extLst>
              <a:ext uri="{FF2B5EF4-FFF2-40B4-BE49-F238E27FC236}">
                <a16:creationId xmlns:a16="http://schemas.microsoft.com/office/drawing/2014/main" id="{290A2535-1D96-A5DD-05C5-AC2F4CE0D5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48456" y="1348429"/>
            <a:ext cx="2799212" cy="1868440"/>
          </a:xfrm>
          <a:prstGeom prst="rect">
            <a:avLst/>
          </a:prstGeom>
        </p:spPr>
      </p:pic>
      <p:pic>
        <p:nvPicPr>
          <p:cNvPr id="6" name="Image 5" descr="Une image contenant cercle&#10;&#10;Le contenu généré par l’IA peut être incorrect.">
            <a:extLst>
              <a:ext uri="{FF2B5EF4-FFF2-40B4-BE49-F238E27FC236}">
                <a16:creationId xmlns:a16="http://schemas.microsoft.com/office/drawing/2014/main" id="{B4A678DF-A18E-2E70-07A2-94A8CAB10F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17094" y="5362074"/>
            <a:ext cx="3569806" cy="1271838"/>
          </a:xfrm>
          <a:prstGeom prst="rect">
            <a:avLst/>
          </a:prstGeom>
        </p:spPr>
      </p:pic>
      <p:pic>
        <p:nvPicPr>
          <p:cNvPr id="8" name="Image 7">
            <a:extLst>
              <a:ext uri="{FF2B5EF4-FFF2-40B4-BE49-F238E27FC236}">
                <a16:creationId xmlns:a16="http://schemas.microsoft.com/office/drawing/2014/main" id="{80532D89-D4E4-026B-4BFC-6D07F058433C}"/>
              </a:ext>
            </a:extLst>
          </p:cNvPr>
          <p:cNvPicPr>
            <a:picLocks noChangeAspect="1"/>
          </p:cNvPicPr>
          <p:nvPr/>
        </p:nvPicPr>
        <p:blipFill>
          <a:blip r:embed="rId6"/>
          <a:stretch>
            <a:fillRect/>
          </a:stretch>
        </p:blipFill>
        <p:spPr>
          <a:xfrm>
            <a:off x="6438828" y="3276191"/>
            <a:ext cx="3738068" cy="1967238"/>
          </a:xfrm>
          <a:prstGeom prst="rect">
            <a:avLst/>
          </a:prstGeom>
        </p:spPr>
      </p:pic>
    </p:spTree>
    <p:extLst>
      <p:ext uri="{BB962C8B-B14F-4D97-AF65-F5344CB8AC3E}">
        <p14:creationId xmlns:p14="http://schemas.microsoft.com/office/powerpoint/2010/main" val="29527875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1">
                <a:shade val="80000"/>
                <a:lumMod val="80000"/>
              </a:schemeClr>
              <a:schemeClr val="bg1">
                <a:tint val="98000"/>
              </a:schemeClr>
            </a:duotone>
          </a:blip>
          <a:stretch/>
        </a:blipFill>
        <a:effectLst/>
      </p:bgPr>
    </p:bg>
    <p:spTree>
      <p:nvGrpSpPr>
        <p:cNvPr id="1" name="">
          <a:extLst>
            <a:ext uri="{FF2B5EF4-FFF2-40B4-BE49-F238E27FC236}">
              <a16:creationId xmlns:a16="http://schemas.microsoft.com/office/drawing/2014/main" id="{EC82AB20-36C7-9548-B0A3-69C6E9BF6271}"/>
            </a:ext>
          </a:extLst>
        </p:cNvPr>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34CDC52A-EB54-912C-6B25-CC172F9B8E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dirty="0">
              <a:ln>
                <a:noFill/>
              </a:ln>
              <a:solidFill>
                <a:prstClr val="white"/>
              </a:solidFill>
              <a:effectLst/>
              <a:uLnTx/>
              <a:uFillTx/>
              <a:latin typeface="Goudy Old Style"/>
              <a:ea typeface="+mn-ea"/>
              <a:cs typeface="+mn-cs"/>
            </a:endParaRPr>
          </a:p>
        </p:txBody>
      </p:sp>
      <p:pic>
        <p:nvPicPr>
          <p:cNvPr id="3" name="Image 2">
            <a:extLst>
              <a:ext uri="{FF2B5EF4-FFF2-40B4-BE49-F238E27FC236}">
                <a16:creationId xmlns:a16="http://schemas.microsoft.com/office/drawing/2014/main" id="{14C3B72C-FBD3-D7CD-EEEB-ABDA11C00725}"/>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b="-1"/>
          <a:stretch/>
        </p:blipFill>
        <p:spPr>
          <a:xfrm>
            <a:off x="-8622" y="10"/>
            <a:ext cx="6096000" cy="6857990"/>
          </a:xfrm>
          <a:prstGeom prst="rect">
            <a:avLst/>
          </a:prstGeom>
        </p:spPr>
      </p:pic>
      <p:pic>
        <p:nvPicPr>
          <p:cNvPr id="57" name="Image 56">
            <a:extLst>
              <a:ext uri="{FF2B5EF4-FFF2-40B4-BE49-F238E27FC236}">
                <a16:creationId xmlns:a16="http://schemas.microsoft.com/office/drawing/2014/main" id="{0295FD3E-EB80-CE7A-C250-1AAB05E6DFF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6257026" y="1"/>
            <a:ext cx="5934973" cy="6858000"/>
          </a:xfrm>
          <a:prstGeom prst="rect">
            <a:avLst/>
          </a:prstGeom>
        </p:spPr>
      </p:pic>
      <p:sp>
        <p:nvSpPr>
          <p:cNvPr id="24" name="Espace réservé du contenu 2">
            <a:extLst>
              <a:ext uri="{FF2B5EF4-FFF2-40B4-BE49-F238E27FC236}">
                <a16:creationId xmlns:a16="http://schemas.microsoft.com/office/drawing/2014/main" id="{07E8E5CE-0B74-BC01-29EB-FBD05B06ED24}"/>
              </a:ext>
            </a:extLst>
          </p:cNvPr>
          <p:cNvSpPr>
            <a:spLocks noGrp="1"/>
          </p:cNvSpPr>
          <p:nvPr>
            <p:ph idx="1"/>
          </p:nvPr>
        </p:nvSpPr>
        <p:spPr>
          <a:xfrm>
            <a:off x="233548" y="200416"/>
            <a:ext cx="5611660" cy="6657574"/>
          </a:xfrm>
        </p:spPr>
        <p:txBody>
          <a:bodyPr rtlCol="0" anchor="t">
            <a:normAutofit fontScale="85000" lnSpcReduction="20000"/>
          </a:bodyPr>
          <a:lstStyle/>
          <a:p>
            <a:pPr marL="36900" indent="0">
              <a:buNone/>
            </a:pPr>
            <a:r>
              <a:rPr lang="fr-FR" sz="3300" b="1" dirty="0">
                <a:solidFill>
                  <a:schemeClr val="bg1"/>
                </a:solidFill>
                <a:effectLst/>
              </a:rPr>
              <a:t>Conseils de Pose et d’Entretien</a:t>
            </a:r>
          </a:p>
          <a:p>
            <a:r>
              <a:rPr lang="fr-FR" dirty="0">
                <a:solidFill>
                  <a:schemeClr val="bg1"/>
                </a:solidFill>
                <a:effectLst/>
              </a:rPr>
              <a:t>Pose : Il est conseillé de faire appel à un professionnel pour garantir une planéité parfaite et des joints réguliers. La pose collée ou scellée dépendra du support et de l’usage envisagé.</a:t>
            </a:r>
          </a:p>
          <a:p>
            <a:r>
              <a:rPr lang="fr-FR" dirty="0">
                <a:solidFill>
                  <a:schemeClr val="bg1"/>
                </a:solidFill>
                <a:effectLst/>
              </a:rPr>
              <a:t>Entretien : Le carrelage céramique doit être nettoyé régulièrement à l’aide d’une serpillière humide. Évitez les produits abrasifs qui pourraient altérer la finition. Pour les taches tenaces, un mélange d’eau chaude et de savon doux suffit généralement.</a:t>
            </a:r>
          </a:p>
          <a:p>
            <a:pPr marL="36900" indent="0">
              <a:buNone/>
            </a:pPr>
            <a:r>
              <a:rPr lang="fr-FR" sz="3300" b="1" dirty="0">
                <a:solidFill>
                  <a:schemeClr val="bg1"/>
                </a:solidFill>
                <a:effectLst/>
              </a:rPr>
              <a:t>Options de Personnalisation</a:t>
            </a:r>
          </a:p>
          <a:p>
            <a:pPr lvl="0"/>
            <a:r>
              <a:rPr lang="fr-FR" dirty="0">
                <a:solidFill>
                  <a:schemeClr val="bg1"/>
                </a:solidFill>
                <a:effectLst/>
              </a:rPr>
              <a:t>Choix de couleurs et de motifs sur mesure</a:t>
            </a:r>
          </a:p>
          <a:p>
            <a:pPr lvl="0"/>
            <a:r>
              <a:rPr lang="fr-FR" dirty="0">
                <a:solidFill>
                  <a:schemeClr val="bg1"/>
                </a:solidFill>
                <a:effectLst/>
              </a:rPr>
              <a:t>Formats personnalisés disponibles</a:t>
            </a:r>
          </a:p>
          <a:p>
            <a:pPr lvl="0"/>
            <a:r>
              <a:rPr lang="fr-FR" dirty="0">
                <a:solidFill>
                  <a:schemeClr val="bg1"/>
                </a:solidFill>
                <a:effectLst/>
              </a:rPr>
              <a:t>Possibilité d’impression de visuels ou de logos sur demande (idéal pour les espaces commerciaux)</a:t>
            </a:r>
          </a:p>
          <a:p>
            <a:pPr lvl="0"/>
            <a:r>
              <a:rPr lang="fr-FR" dirty="0">
                <a:solidFill>
                  <a:schemeClr val="bg1"/>
                </a:solidFill>
                <a:effectLst/>
              </a:rPr>
              <a:t>Traitement antidérapant renforcé pour zones à risque</a:t>
            </a:r>
          </a:p>
          <a:p>
            <a:pPr marL="36900" indent="0">
              <a:buNone/>
            </a:pPr>
            <a:endParaRPr lang="fr-FR" sz="2400" dirty="0">
              <a:solidFill>
                <a:schemeClr val="bg1"/>
              </a:solidFill>
            </a:endParaRPr>
          </a:p>
        </p:txBody>
      </p:sp>
      <p:sp>
        <p:nvSpPr>
          <p:cNvPr id="7" name="ZoneTexte 6">
            <a:extLst>
              <a:ext uri="{FF2B5EF4-FFF2-40B4-BE49-F238E27FC236}">
                <a16:creationId xmlns:a16="http://schemas.microsoft.com/office/drawing/2014/main" id="{F94DA5FC-0CB5-816C-3398-834DF0B38069}"/>
              </a:ext>
            </a:extLst>
          </p:cNvPr>
          <p:cNvSpPr txBox="1"/>
          <p:nvPr/>
        </p:nvSpPr>
        <p:spPr>
          <a:xfrm>
            <a:off x="6257025" y="25052"/>
            <a:ext cx="5637526" cy="6909584"/>
          </a:xfrm>
          <a:prstGeom prst="rect">
            <a:avLst/>
          </a:prstGeom>
          <a:noFill/>
        </p:spPr>
        <p:txBody>
          <a:bodyPr wrap="square">
            <a:spAutoFit/>
          </a:bodyPr>
          <a:lstStyle/>
          <a:p>
            <a:r>
              <a:rPr lang="fr-FR" sz="2400" b="1" dirty="0"/>
              <a:t>Quelques Idées d’Utilisation Inspirantes</a:t>
            </a:r>
          </a:p>
          <a:p>
            <a:pPr marL="285750" lvl="0" indent="-285750">
              <a:buFont typeface="Wingdings" panose="05000000000000000000" pitchFamily="2" charset="2"/>
              <a:buChar char="v"/>
            </a:pPr>
            <a:r>
              <a:rPr lang="fr-FR" dirty="0"/>
              <a:t>Créez une ambiance spa dans la salle de bain avec des carreaux effet marbre</a:t>
            </a:r>
          </a:p>
          <a:p>
            <a:pPr marL="285750" lvl="0" indent="-285750">
              <a:buFont typeface="Wingdings" panose="05000000000000000000" pitchFamily="2" charset="2"/>
              <a:buChar char="v"/>
            </a:pPr>
            <a:r>
              <a:rPr lang="fr-FR" dirty="0"/>
              <a:t>Apportez une touche industrielle au salon grâce aux carreaux gris béton</a:t>
            </a:r>
          </a:p>
          <a:p>
            <a:pPr marL="285750" lvl="0" indent="-285750">
              <a:buFont typeface="Wingdings" panose="05000000000000000000" pitchFamily="2" charset="2"/>
              <a:buChar char="v"/>
            </a:pPr>
            <a:r>
              <a:rPr lang="fr-FR" dirty="0"/>
              <a:t>Composez une cuisine chaleureuse en optant pour l’effet bois</a:t>
            </a:r>
          </a:p>
          <a:p>
            <a:pPr marL="285750" lvl="0" indent="-285750">
              <a:buFont typeface="Wingdings" panose="05000000000000000000" pitchFamily="2" charset="2"/>
              <a:buChar char="v"/>
            </a:pPr>
            <a:r>
              <a:rPr lang="fr-FR" dirty="0"/>
              <a:t>Personnalisez la terrasse avec des carreaux XXL antidérapants</a:t>
            </a:r>
          </a:p>
          <a:p>
            <a:pPr lvl="0"/>
            <a:endParaRPr lang="fr-FR" dirty="0"/>
          </a:p>
          <a:p>
            <a:r>
              <a:rPr lang="fr-FR" sz="2400" b="1" dirty="0"/>
              <a:t>Engagement Qualité et Garantie</a:t>
            </a:r>
          </a:p>
          <a:p>
            <a:r>
              <a:rPr lang="fr-FR" dirty="0"/>
              <a:t>Le carrelage céramique présenté bénéficie d’une garantie fabricant de 10 ans couvrant les défauts de fabrication et la tenue des couleurs. Chaque lot est soumis à des contrôles qualité rigoureux, assurant la conformité aux normes européennes.</a:t>
            </a:r>
          </a:p>
          <a:p>
            <a:pPr>
              <a:buNone/>
            </a:pPr>
            <a:endParaRPr lang="fr-FR" sz="1100" dirty="0">
              <a:latin typeface="Aptos" panose="020B0004020202020204" pitchFamily="34" charset="0"/>
              <a:cs typeface="Times New Roman" panose="02020603050405020304" pitchFamily="18" charset="0"/>
            </a:endParaRPr>
          </a:p>
          <a:p>
            <a:r>
              <a:rPr lang="fr-FR" sz="2800" b="1" dirty="0"/>
              <a:t>Informations de Commande</a:t>
            </a:r>
          </a:p>
          <a:p>
            <a:r>
              <a:rPr lang="fr-FR" dirty="0"/>
              <a:t>Pour obtenir un devis personnalisé ou recevoir des échantillons, contactez notre équipe par courriel ou via notre site web. Livraison rapide partout en France et en Europe. Assistance technique offerte pour la pose et l’entretien.</a:t>
            </a:r>
          </a:p>
        </p:txBody>
      </p:sp>
    </p:spTree>
    <p:extLst>
      <p:ext uri="{BB962C8B-B14F-4D97-AF65-F5344CB8AC3E}">
        <p14:creationId xmlns:p14="http://schemas.microsoft.com/office/powerpoint/2010/main" val="11391448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1">
                <a:shade val="80000"/>
                <a:lumMod val="80000"/>
              </a:schemeClr>
              <a:schemeClr val="bg1">
                <a:tint val="98000"/>
              </a:schemeClr>
            </a:duotone>
          </a:blip>
          <a:stretch/>
        </a:blipFill>
        <a:effectLst/>
      </p:bgPr>
    </p:bg>
    <p:spTree>
      <p:nvGrpSpPr>
        <p:cNvPr id="1" name="">
          <a:extLst>
            <a:ext uri="{FF2B5EF4-FFF2-40B4-BE49-F238E27FC236}">
              <a16:creationId xmlns:a16="http://schemas.microsoft.com/office/drawing/2014/main" id="{B1DDE55E-817D-4DD2-9475-3C2B517D18E6}"/>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031472A6-E068-0EC2-EEA0-A8C9D2C8B7C0}"/>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0" y="0"/>
            <a:ext cx="12192001" cy="6857990"/>
          </a:xfrm>
          <a:prstGeom prst="rect">
            <a:avLst/>
          </a:prstGeom>
        </p:spPr>
      </p:pic>
      <p:sp useBgFill="1">
        <p:nvSpPr>
          <p:cNvPr id="103" name="Forme libre 5">
            <a:extLst>
              <a:ext uri="{FF2B5EF4-FFF2-40B4-BE49-F238E27FC236}">
                <a16:creationId xmlns:a16="http://schemas.microsoft.com/office/drawing/2014/main" id="{97F3AE2F-4497-A9B0-FCB7-3564E39B8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7131809" y="1385982"/>
            <a:ext cx="4031414" cy="4100418"/>
          </a:xfrm>
          <a:custGeom>
            <a:avLst/>
            <a:gdLst>
              <a:gd name="T0" fmla="*/ 1577 w 1601"/>
              <a:gd name="T1" fmla="*/ 0 h 696"/>
              <a:gd name="T2" fmla="*/ 833 w 1601"/>
              <a:gd name="T3" fmla="*/ 0 h 696"/>
              <a:gd name="T4" fmla="*/ 768 w 1601"/>
              <a:gd name="T5" fmla="*/ 0 h 696"/>
              <a:gd name="T6" fmla="*/ 24 w 1601"/>
              <a:gd name="T7" fmla="*/ 0 h 696"/>
              <a:gd name="T8" fmla="*/ 0 w 1601"/>
              <a:gd name="T9" fmla="*/ 27 h 696"/>
              <a:gd name="T10" fmla="*/ 0 w 1601"/>
              <a:gd name="T11" fmla="*/ 669 h 696"/>
              <a:gd name="T12" fmla="*/ 24 w 1601"/>
              <a:gd name="T13" fmla="*/ 696 h 696"/>
              <a:gd name="T14" fmla="*/ 768 w 1601"/>
              <a:gd name="T15" fmla="*/ 696 h 696"/>
              <a:gd name="T16" fmla="*/ 833 w 1601"/>
              <a:gd name="T17" fmla="*/ 696 h 696"/>
              <a:gd name="T18" fmla="*/ 1577 w 1601"/>
              <a:gd name="T19" fmla="*/ 696 h 696"/>
              <a:gd name="T20" fmla="*/ 1601 w 1601"/>
              <a:gd name="T21" fmla="*/ 669 h 696"/>
              <a:gd name="T22" fmla="*/ 1601 w 1601"/>
              <a:gd name="T23" fmla="*/ 27 h 696"/>
              <a:gd name="T24" fmla="*/ 1577 w 1601"/>
              <a:gd name="T25" fmla="*/ 0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01" h="696">
                <a:moveTo>
                  <a:pt x="1577" y="0"/>
                </a:moveTo>
                <a:cubicBezTo>
                  <a:pt x="833" y="0"/>
                  <a:pt x="833" y="0"/>
                  <a:pt x="833" y="0"/>
                </a:cubicBezTo>
                <a:cubicBezTo>
                  <a:pt x="768" y="0"/>
                  <a:pt x="768" y="0"/>
                  <a:pt x="768" y="0"/>
                </a:cubicBezTo>
                <a:cubicBezTo>
                  <a:pt x="24" y="0"/>
                  <a:pt x="24" y="0"/>
                  <a:pt x="24" y="0"/>
                </a:cubicBezTo>
                <a:cubicBezTo>
                  <a:pt x="11" y="0"/>
                  <a:pt x="0" y="12"/>
                  <a:pt x="0" y="27"/>
                </a:cubicBezTo>
                <a:cubicBezTo>
                  <a:pt x="0" y="669"/>
                  <a:pt x="0" y="669"/>
                  <a:pt x="0" y="669"/>
                </a:cubicBezTo>
                <a:cubicBezTo>
                  <a:pt x="0" y="684"/>
                  <a:pt x="11" y="696"/>
                  <a:pt x="24" y="696"/>
                </a:cubicBezTo>
                <a:cubicBezTo>
                  <a:pt x="768" y="696"/>
                  <a:pt x="768" y="696"/>
                  <a:pt x="768" y="696"/>
                </a:cubicBezTo>
                <a:cubicBezTo>
                  <a:pt x="833" y="696"/>
                  <a:pt x="833" y="696"/>
                  <a:pt x="833" y="696"/>
                </a:cubicBezTo>
                <a:cubicBezTo>
                  <a:pt x="1577" y="696"/>
                  <a:pt x="1577" y="696"/>
                  <a:pt x="1577" y="696"/>
                </a:cubicBezTo>
                <a:cubicBezTo>
                  <a:pt x="1590" y="696"/>
                  <a:pt x="1601" y="684"/>
                  <a:pt x="1601" y="669"/>
                </a:cubicBezTo>
                <a:cubicBezTo>
                  <a:pt x="1601" y="27"/>
                  <a:pt x="1601" y="27"/>
                  <a:pt x="1601" y="27"/>
                </a:cubicBezTo>
                <a:cubicBezTo>
                  <a:pt x="1601" y="12"/>
                  <a:pt x="1590" y="0"/>
                  <a:pt x="1577" y="0"/>
                </a:cubicBezTo>
                <a:close/>
              </a:path>
            </a:pathLst>
          </a:custGeom>
          <a:ln>
            <a:noFill/>
          </a:ln>
          <a:effectLst>
            <a:outerShdw blurRad="50800" dist="38100" dir="5400000" algn="tl" rotWithShape="0">
              <a:srgbClr val="000000">
                <a:alpha val="43000"/>
              </a:srgbClr>
            </a:outerShdw>
          </a:effectLst>
          <a:extLst>
            <a:ext uri="{91240B29-F687-4f45-9708-019B960494DF}">
              <a14:hiddenLine xmlns="" xmlns:a14="http://schemas.microsoft.com/office/drawing/2010/main" xmlns:a16="http://schemas.microsoft.com/office/drawing/2014/main" xmlns:p14="http://schemas.microsoft.com/office/powerpoint/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dirty="0">
              <a:ln>
                <a:noFill/>
              </a:ln>
              <a:solidFill>
                <a:prstClr val="white"/>
              </a:solidFill>
              <a:effectLst/>
              <a:uLnTx/>
              <a:uFillTx/>
              <a:latin typeface="Goudy Old Style"/>
              <a:ea typeface="+mn-ea"/>
              <a:cs typeface="+mn-cs"/>
            </a:endParaRPr>
          </a:p>
        </p:txBody>
      </p:sp>
      <p:sp>
        <p:nvSpPr>
          <p:cNvPr id="2" name="Titre 1">
            <a:extLst>
              <a:ext uri="{FF2B5EF4-FFF2-40B4-BE49-F238E27FC236}">
                <a16:creationId xmlns:a16="http://schemas.microsoft.com/office/drawing/2014/main" id="{6ABF5652-A5B5-BF6D-A448-81A3B2740F49}"/>
              </a:ext>
            </a:extLst>
          </p:cNvPr>
          <p:cNvSpPr>
            <a:spLocks noGrp="1"/>
          </p:cNvSpPr>
          <p:nvPr>
            <p:ph type="ctrTitle"/>
          </p:nvPr>
        </p:nvSpPr>
        <p:spPr>
          <a:xfrm>
            <a:off x="7389962" y="2004163"/>
            <a:ext cx="3485073" cy="3049099"/>
          </a:xfrm>
        </p:spPr>
        <p:txBody>
          <a:bodyPr rtlCol="0">
            <a:normAutofit fontScale="90000"/>
          </a:bodyPr>
          <a:lstStyle/>
          <a:p>
            <a:r>
              <a:rPr lang="fr-FR" sz="6600" dirty="0"/>
              <a:t>GAMME</a:t>
            </a:r>
            <a:br>
              <a:rPr lang="fr-FR" sz="6600" dirty="0"/>
            </a:br>
            <a:r>
              <a:rPr lang="fr-FR" sz="6600" dirty="0"/>
              <a:t>Métal </a:t>
            </a:r>
            <a:br>
              <a:rPr lang="fr-FR" sz="6600" dirty="0"/>
            </a:br>
            <a:r>
              <a:rPr lang="fr-FR" sz="6600" dirty="0"/>
              <a:t>et </a:t>
            </a:r>
            <a:br>
              <a:rPr lang="fr-FR" sz="6600" dirty="0"/>
            </a:br>
            <a:r>
              <a:rPr lang="fr-FR" sz="6600" dirty="0"/>
              <a:t>Rouille</a:t>
            </a:r>
          </a:p>
        </p:txBody>
      </p:sp>
    </p:spTree>
    <p:extLst>
      <p:ext uri="{BB962C8B-B14F-4D97-AF65-F5344CB8AC3E}">
        <p14:creationId xmlns:p14="http://schemas.microsoft.com/office/powerpoint/2010/main" val="21336385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BF3F70-0308-6CBD-4544-C7F62DA75A4C}"/>
            </a:ext>
          </a:extLst>
        </p:cNvPr>
        <p:cNvGrpSpPr/>
        <p:nvPr/>
      </p:nvGrpSpPr>
      <p:grpSpPr>
        <a:xfrm>
          <a:off x="0" y="0"/>
          <a:ext cx="0" cy="0"/>
          <a:chOff x="0" y="0"/>
          <a:chExt cx="0" cy="0"/>
        </a:xfrm>
      </p:grpSpPr>
      <p:pic>
        <p:nvPicPr>
          <p:cNvPr id="9" name="Image 8">
            <a:extLst>
              <a:ext uri="{FF2B5EF4-FFF2-40B4-BE49-F238E27FC236}">
                <a16:creationId xmlns:a16="http://schemas.microsoft.com/office/drawing/2014/main" id="{A389A9A2-E1EE-E7CE-7687-B92E406C13E2}"/>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b="-1"/>
          <a:stretch/>
        </p:blipFill>
        <p:spPr>
          <a:xfrm>
            <a:off x="-8622" y="10"/>
            <a:ext cx="6096000" cy="6857990"/>
          </a:xfrm>
          <a:prstGeom prst="rect">
            <a:avLst/>
          </a:prstGeom>
        </p:spPr>
      </p:pic>
      <p:sp>
        <p:nvSpPr>
          <p:cNvPr id="2" name="Titre 1">
            <a:extLst>
              <a:ext uri="{FF2B5EF4-FFF2-40B4-BE49-F238E27FC236}">
                <a16:creationId xmlns:a16="http://schemas.microsoft.com/office/drawing/2014/main" id="{EB363B59-8630-949D-0B75-2E891008EE09}"/>
              </a:ext>
            </a:extLst>
          </p:cNvPr>
          <p:cNvSpPr>
            <a:spLocks noGrp="1"/>
          </p:cNvSpPr>
          <p:nvPr>
            <p:ph type="title"/>
          </p:nvPr>
        </p:nvSpPr>
        <p:spPr>
          <a:xfrm>
            <a:off x="433602" y="224088"/>
            <a:ext cx="5211551" cy="6409824"/>
          </a:xfrm>
        </p:spPr>
        <p:txBody>
          <a:bodyPr>
            <a:normAutofit fontScale="90000"/>
          </a:bodyPr>
          <a:lstStyle/>
          <a:p>
            <a:r>
              <a:rPr lang="fr-FR" sz="4000" b="1" dirty="0" err="1">
                <a:solidFill>
                  <a:schemeClr val="bg1"/>
                </a:solidFill>
                <a:effectLst/>
              </a:rPr>
              <a:t>Rustiron</a:t>
            </a:r>
            <a:r>
              <a:rPr lang="fr-FR" sz="4000" b="1" dirty="0">
                <a:solidFill>
                  <a:schemeClr val="bg1"/>
                </a:solidFill>
                <a:effectLst/>
              </a:rPr>
              <a:t>- Métal</a:t>
            </a:r>
            <a:br>
              <a:rPr lang="fr-FR" sz="4000" b="1" dirty="0">
                <a:solidFill>
                  <a:schemeClr val="bg1"/>
                </a:solidFill>
                <a:effectLst/>
              </a:rPr>
            </a:br>
            <a:br>
              <a:rPr lang="fr-FR" sz="4000" b="1" dirty="0">
                <a:solidFill>
                  <a:schemeClr val="bg1"/>
                </a:solidFill>
                <a:effectLst/>
              </a:rPr>
            </a:br>
            <a:br>
              <a:rPr lang="fr-FR" sz="1800" b="1" dirty="0">
                <a:solidFill>
                  <a:schemeClr val="bg1"/>
                </a:solidFill>
                <a:effectLst/>
              </a:rPr>
            </a:br>
            <a:r>
              <a:rPr lang="fr-FR" b="1" dirty="0">
                <a:solidFill>
                  <a:schemeClr val="bg1"/>
                </a:solidFill>
                <a:effectLst/>
              </a:rPr>
              <a:t>Description</a:t>
            </a:r>
            <a:br>
              <a:rPr lang="fr-FR" dirty="0">
                <a:solidFill>
                  <a:schemeClr val="bg1"/>
                </a:solidFill>
                <a:effectLst/>
              </a:rPr>
            </a:br>
            <a:br>
              <a:rPr lang="fr-FR" sz="1800" dirty="0">
                <a:solidFill>
                  <a:schemeClr val="bg1"/>
                </a:solidFill>
                <a:effectLst/>
              </a:rPr>
            </a:br>
            <a:r>
              <a:rPr lang="fr-FR" sz="1800" dirty="0">
                <a:solidFill>
                  <a:schemeClr val="bg1"/>
                </a:solidFill>
                <a:effectLst/>
              </a:rPr>
              <a:t>Le carrelage céramique est un revêtement mural et de sol apprécié pour sa robustesse, sa facilité d’entretien et la richesse de ses effets esthétiques. Il s’adapte à tous les styles d’intérieur, du plus classique au plus contemporain, et se décline dans une multitude de formats, coloris et finitions. Ce matériau, issu de la cuisson de mélanges argileux, présente une résistance exceptionnelle à l’usure, à l’eau et aux taches, ce qui en fait un choix privilégié pour les espaces de vie, les salles de bains, cuisines, halls d’entrée, mais aussi pour les extérieurs.</a:t>
            </a:r>
            <a:br>
              <a:rPr lang="fr-FR" dirty="0">
                <a:solidFill>
                  <a:schemeClr val="bg1"/>
                </a:solidFill>
                <a:effectLst/>
              </a:rPr>
            </a:br>
            <a:br>
              <a:rPr lang="fr-FR" dirty="0">
                <a:solidFill>
                  <a:schemeClr val="bg1"/>
                </a:solidFill>
                <a:effectLst/>
              </a:rPr>
            </a:br>
            <a:r>
              <a:rPr lang="fr-FR" b="1" dirty="0">
                <a:solidFill>
                  <a:schemeClr val="bg1"/>
                </a:solidFill>
                <a:effectLst/>
              </a:rPr>
              <a:t>Caractéristiques principales</a:t>
            </a:r>
            <a:br>
              <a:rPr lang="fr-FR" b="1" dirty="0">
                <a:solidFill>
                  <a:schemeClr val="bg1"/>
                </a:solidFill>
                <a:effectLst/>
              </a:rPr>
            </a:br>
            <a:br>
              <a:rPr lang="fr-FR" b="1" dirty="0">
                <a:solidFill>
                  <a:schemeClr val="bg1"/>
                </a:solidFill>
                <a:effectLst/>
              </a:rPr>
            </a:br>
            <a:r>
              <a:rPr lang="fr-FR" sz="1800" dirty="0">
                <a:solidFill>
                  <a:schemeClr val="bg1"/>
                </a:solidFill>
                <a:effectLst/>
              </a:rPr>
              <a:t>Interprétation authentique du marbre travertin. Sa texture texturée, agréable au toucher, et ses tons naturels le rendent idéal pour des habitations de style classique ainsi que pour des espaces modernes et contemporains. Fabriqué avec des matériaux recyclés, ce produit est antibactérien et facile à nettoyer, parfait pour des installations intérieures et extérieures.</a:t>
            </a:r>
            <a:endParaRPr lang="fr-FR" dirty="0">
              <a:solidFill>
                <a:schemeClr val="bg1"/>
              </a:solidFill>
            </a:endParaRPr>
          </a:p>
        </p:txBody>
      </p:sp>
      <p:pic>
        <p:nvPicPr>
          <p:cNvPr id="5" name="Image 4" descr="Une image contenant intérieur, mur, sol, décoration d’intérieur&#10;&#10;Le contenu généré par l’IA peut être incorrect.">
            <a:extLst>
              <a:ext uri="{FF2B5EF4-FFF2-40B4-BE49-F238E27FC236}">
                <a16:creationId xmlns:a16="http://schemas.microsoft.com/office/drawing/2014/main" id="{6DBBB6CF-56C5-8C78-F250-2BA10EF8F4A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33349" y="379061"/>
            <a:ext cx="2412458" cy="2432396"/>
          </a:xfrm>
          <a:prstGeom prst="rect">
            <a:avLst/>
          </a:prstGeom>
          <a:noFill/>
          <a:ln>
            <a:noFill/>
          </a:ln>
        </p:spPr>
      </p:pic>
      <p:pic>
        <p:nvPicPr>
          <p:cNvPr id="7" name="Image 6" descr="Une image contenant sol, meubles, intérieur, Revêtement de sol&#10;&#10;Le contenu généré par l’IA peut être incorrect.">
            <a:extLst>
              <a:ext uri="{FF2B5EF4-FFF2-40B4-BE49-F238E27FC236}">
                <a16:creationId xmlns:a16="http://schemas.microsoft.com/office/drawing/2014/main" id="{4FD101BA-6206-C467-519D-B2A9E6AE097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16185" y="800377"/>
            <a:ext cx="2412458" cy="2243612"/>
          </a:xfrm>
          <a:prstGeom prst="rect">
            <a:avLst/>
          </a:prstGeom>
          <a:noFill/>
          <a:ln>
            <a:noFill/>
          </a:ln>
        </p:spPr>
      </p:pic>
      <p:pic>
        <p:nvPicPr>
          <p:cNvPr id="10" name="Image 9" descr="Une image contenant sol, meubles, table basse, intérieur&#10;&#10;Le contenu généré par l’IA peut être incorrect.">
            <a:extLst>
              <a:ext uri="{FF2B5EF4-FFF2-40B4-BE49-F238E27FC236}">
                <a16:creationId xmlns:a16="http://schemas.microsoft.com/office/drawing/2014/main" id="{884DE78D-16E2-8CC9-CBF9-74B8F6B9F9E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54594" y="2912335"/>
            <a:ext cx="2412652" cy="2432395"/>
          </a:xfrm>
          <a:prstGeom prst="rect">
            <a:avLst/>
          </a:prstGeom>
          <a:noFill/>
          <a:ln>
            <a:noFill/>
          </a:ln>
        </p:spPr>
      </p:pic>
      <p:pic>
        <p:nvPicPr>
          <p:cNvPr id="11" name="Image 10" descr="Une image contenant texte, cercle, pièce&#10;&#10;Le contenu généré par l’IA peut être incorrect.">
            <a:extLst>
              <a:ext uri="{FF2B5EF4-FFF2-40B4-BE49-F238E27FC236}">
                <a16:creationId xmlns:a16="http://schemas.microsoft.com/office/drawing/2014/main" id="{12094AF9-E1B4-7D96-62BA-18E6B5B7C89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396819" y="5445609"/>
            <a:ext cx="3800569" cy="1224027"/>
          </a:xfrm>
          <a:prstGeom prst="rect">
            <a:avLst/>
          </a:prstGeom>
          <a:noFill/>
          <a:ln>
            <a:noFill/>
          </a:ln>
        </p:spPr>
      </p:pic>
    </p:spTree>
    <p:extLst>
      <p:ext uri="{BB962C8B-B14F-4D97-AF65-F5344CB8AC3E}">
        <p14:creationId xmlns:p14="http://schemas.microsoft.com/office/powerpoint/2010/main" val="32742819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1FB49B-6267-69B3-5CB6-F22C605FF0EC}"/>
            </a:ext>
          </a:extLst>
        </p:cNvPr>
        <p:cNvGrpSpPr/>
        <p:nvPr/>
      </p:nvGrpSpPr>
      <p:grpSpPr>
        <a:xfrm>
          <a:off x="0" y="0"/>
          <a:ext cx="0" cy="0"/>
          <a:chOff x="0" y="0"/>
          <a:chExt cx="0" cy="0"/>
        </a:xfrm>
      </p:grpSpPr>
      <p:pic>
        <p:nvPicPr>
          <p:cNvPr id="9" name="Image 8">
            <a:extLst>
              <a:ext uri="{FF2B5EF4-FFF2-40B4-BE49-F238E27FC236}">
                <a16:creationId xmlns:a16="http://schemas.microsoft.com/office/drawing/2014/main" id="{A590677D-BAA7-9A05-BDB6-CD70CB692578}"/>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b="-1"/>
          <a:stretch/>
        </p:blipFill>
        <p:spPr>
          <a:xfrm>
            <a:off x="-8622" y="10"/>
            <a:ext cx="6096000" cy="6857990"/>
          </a:xfrm>
          <a:prstGeom prst="rect">
            <a:avLst/>
          </a:prstGeom>
        </p:spPr>
      </p:pic>
      <p:sp>
        <p:nvSpPr>
          <p:cNvPr id="2" name="Titre 1">
            <a:extLst>
              <a:ext uri="{FF2B5EF4-FFF2-40B4-BE49-F238E27FC236}">
                <a16:creationId xmlns:a16="http://schemas.microsoft.com/office/drawing/2014/main" id="{B96219EF-8105-1405-EA27-0A8B1344A76D}"/>
              </a:ext>
            </a:extLst>
          </p:cNvPr>
          <p:cNvSpPr>
            <a:spLocks noGrp="1"/>
          </p:cNvSpPr>
          <p:nvPr>
            <p:ph type="title"/>
          </p:nvPr>
        </p:nvSpPr>
        <p:spPr>
          <a:xfrm>
            <a:off x="420864" y="485023"/>
            <a:ext cx="5211551" cy="5887954"/>
          </a:xfrm>
        </p:spPr>
        <p:txBody>
          <a:bodyPr>
            <a:normAutofit fontScale="90000"/>
          </a:bodyPr>
          <a:lstStyle/>
          <a:p>
            <a:r>
              <a:rPr lang="fr-FR" sz="4000" b="1" dirty="0" err="1">
                <a:solidFill>
                  <a:schemeClr val="bg1"/>
                </a:solidFill>
                <a:effectLst/>
              </a:rPr>
              <a:t>Oxydium</a:t>
            </a:r>
            <a:r>
              <a:rPr lang="fr-FR" sz="4000" b="1" dirty="0">
                <a:solidFill>
                  <a:schemeClr val="bg1"/>
                </a:solidFill>
                <a:effectLst/>
              </a:rPr>
              <a:t>- Métal</a:t>
            </a:r>
            <a:br>
              <a:rPr lang="fr-FR" sz="4000" b="1" dirty="0">
                <a:solidFill>
                  <a:schemeClr val="bg1"/>
                </a:solidFill>
                <a:effectLst/>
              </a:rPr>
            </a:br>
            <a:br>
              <a:rPr lang="fr-FR" sz="4000" b="1" dirty="0">
                <a:solidFill>
                  <a:schemeClr val="bg1"/>
                </a:solidFill>
                <a:effectLst/>
              </a:rPr>
            </a:br>
            <a:br>
              <a:rPr lang="fr-FR" sz="1800" b="1" dirty="0">
                <a:solidFill>
                  <a:schemeClr val="bg1"/>
                </a:solidFill>
                <a:effectLst/>
              </a:rPr>
            </a:br>
            <a:r>
              <a:rPr lang="fr-FR" b="1" dirty="0">
                <a:solidFill>
                  <a:schemeClr val="bg1"/>
                </a:solidFill>
                <a:effectLst/>
              </a:rPr>
              <a:t>Description</a:t>
            </a:r>
            <a:br>
              <a:rPr lang="fr-FR" dirty="0">
                <a:solidFill>
                  <a:schemeClr val="bg1"/>
                </a:solidFill>
                <a:effectLst/>
              </a:rPr>
            </a:br>
            <a:br>
              <a:rPr lang="fr-FR" sz="1800" dirty="0">
                <a:solidFill>
                  <a:schemeClr val="bg1"/>
                </a:solidFill>
                <a:effectLst/>
              </a:rPr>
            </a:br>
            <a:r>
              <a:rPr lang="fr-FR" sz="1800" dirty="0">
                <a:solidFill>
                  <a:schemeClr val="bg1"/>
                </a:solidFill>
                <a:effectLst/>
              </a:rPr>
              <a:t>Le carrelage céramique est un revêtement mural et de sol apprécié pour sa robustesse, sa facilité d’entretien et la richesse de ses effets esthétiques. Il s’adapte à tous les styles d’intérieur, du plus classique au plus contemporain, et se décline dans une multitude de formats, coloris et finitions. Ce matériau, issu de la cuisson de mélanges argileux, présente une résistance exceptionnelle à l’usure, à l’eau et aux taches, ce qui en fait un choix privilégié pour les espaces de vie, les salles de bains, cuisines, halls d’entrée, mais aussi pour les extérieurs.</a:t>
            </a:r>
            <a:br>
              <a:rPr lang="fr-FR" dirty="0">
                <a:solidFill>
                  <a:schemeClr val="bg1"/>
                </a:solidFill>
                <a:effectLst/>
              </a:rPr>
            </a:br>
            <a:br>
              <a:rPr lang="fr-FR" dirty="0">
                <a:solidFill>
                  <a:schemeClr val="bg1"/>
                </a:solidFill>
                <a:effectLst/>
              </a:rPr>
            </a:br>
            <a:r>
              <a:rPr lang="fr-FR" b="1" dirty="0">
                <a:solidFill>
                  <a:schemeClr val="bg1"/>
                </a:solidFill>
                <a:effectLst/>
              </a:rPr>
              <a:t>Caractéristiques principales</a:t>
            </a:r>
            <a:br>
              <a:rPr lang="fr-FR" b="1" dirty="0">
                <a:solidFill>
                  <a:schemeClr val="bg1"/>
                </a:solidFill>
                <a:effectLst/>
              </a:rPr>
            </a:br>
            <a:br>
              <a:rPr lang="fr-FR" b="1" dirty="0">
                <a:solidFill>
                  <a:schemeClr val="bg1"/>
                </a:solidFill>
                <a:effectLst/>
              </a:rPr>
            </a:br>
            <a:r>
              <a:rPr lang="fr-FR" sz="1800" dirty="0">
                <a:solidFill>
                  <a:schemeClr val="bg1"/>
                </a:solidFill>
                <a:effectLst/>
              </a:rPr>
              <a:t>Surface inspirée des sols en métal oxydé typiques des métropoles, idéale pour les environnements urbains à saveur industrielle. Matériau en grès cérame, robuste et durable, idéal pour les sols et murs intérieurs et extérieurs.</a:t>
            </a:r>
            <a:endParaRPr lang="fr-FR" dirty="0">
              <a:solidFill>
                <a:schemeClr val="bg1"/>
              </a:solidFill>
            </a:endParaRPr>
          </a:p>
        </p:txBody>
      </p:sp>
      <p:pic>
        <p:nvPicPr>
          <p:cNvPr id="3" name="Image 2" descr="Une image contenant fenêtre, décoration d’intérieur, intérieur, sol&#10;&#10;Le contenu généré par l’IA peut être incorrect.">
            <a:extLst>
              <a:ext uri="{FF2B5EF4-FFF2-40B4-BE49-F238E27FC236}">
                <a16:creationId xmlns:a16="http://schemas.microsoft.com/office/drawing/2014/main" id="{D317DBE1-0369-0AE3-BF77-52948D0B1EE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63134" y="485022"/>
            <a:ext cx="2286109" cy="2286109"/>
          </a:xfrm>
          <a:prstGeom prst="rect">
            <a:avLst/>
          </a:prstGeom>
          <a:noFill/>
          <a:ln>
            <a:noFill/>
          </a:ln>
        </p:spPr>
      </p:pic>
      <p:pic>
        <p:nvPicPr>
          <p:cNvPr id="4" name="Image 3" descr="Une image contenant mur, intérieur, robinet, Appareil sanitaire&#10;&#10;Le contenu généré par l’IA peut être incorrect.">
            <a:extLst>
              <a:ext uri="{FF2B5EF4-FFF2-40B4-BE49-F238E27FC236}">
                <a16:creationId xmlns:a16="http://schemas.microsoft.com/office/drawing/2014/main" id="{8D354DB4-DB39-204A-AD46-A39060CEFE1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98523" y="1506838"/>
            <a:ext cx="2272613" cy="2272613"/>
          </a:xfrm>
          <a:prstGeom prst="rect">
            <a:avLst/>
          </a:prstGeom>
          <a:noFill/>
          <a:ln>
            <a:noFill/>
          </a:ln>
        </p:spPr>
      </p:pic>
      <p:pic>
        <p:nvPicPr>
          <p:cNvPr id="6" name="Image 5" descr="Une image contenant mur, intérieur, décoration d’intérieur, vase&#10;&#10;Le contenu généré par l’IA peut être incorrect.">
            <a:extLst>
              <a:ext uri="{FF2B5EF4-FFF2-40B4-BE49-F238E27FC236}">
                <a16:creationId xmlns:a16="http://schemas.microsoft.com/office/drawing/2014/main" id="{FC81F92D-2F2E-71B7-D48F-F828D552C94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16864" y="3347974"/>
            <a:ext cx="2286109" cy="2286109"/>
          </a:xfrm>
          <a:prstGeom prst="rect">
            <a:avLst/>
          </a:prstGeom>
          <a:noFill/>
          <a:ln>
            <a:noFill/>
          </a:ln>
        </p:spPr>
      </p:pic>
      <p:pic>
        <p:nvPicPr>
          <p:cNvPr id="8" name="Image 7" descr="Une image contenant texte, cercle, capture d’écran&#10;&#10;Le contenu généré par l’IA peut être incorrect.">
            <a:extLst>
              <a:ext uri="{FF2B5EF4-FFF2-40B4-BE49-F238E27FC236}">
                <a16:creationId xmlns:a16="http://schemas.microsoft.com/office/drawing/2014/main" id="{630B94CD-622F-B09F-64D7-22F9CDFF5C7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998325" y="5778032"/>
            <a:ext cx="2413000" cy="820420"/>
          </a:xfrm>
          <a:prstGeom prst="rect">
            <a:avLst/>
          </a:prstGeom>
          <a:noFill/>
          <a:ln>
            <a:noFill/>
          </a:ln>
        </p:spPr>
      </p:pic>
    </p:spTree>
    <p:extLst>
      <p:ext uri="{BB962C8B-B14F-4D97-AF65-F5344CB8AC3E}">
        <p14:creationId xmlns:p14="http://schemas.microsoft.com/office/powerpoint/2010/main" val="24721558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5BD4A2-9B58-1E92-3A07-2D1ACF27E68E}"/>
            </a:ext>
          </a:extLst>
        </p:cNvPr>
        <p:cNvGrpSpPr/>
        <p:nvPr/>
      </p:nvGrpSpPr>
      <p:grpSpPr>
        <a:xfrm>
          <a:off x="0" y="0"/>
          <a:ext cx="0" cy="0"/>
          <a:chOff x="0" y="0"/>
          <a:chExt cx="0" cy="0"/>
        </a:xfrm>
      </p:grpSpPr>
      <p:pic>
        <p:nvPicPr>
          <p:cNvPr id="9" name="Image 8">
            <a:extLst>
              <a:ext uri="{FF2B5EF4-FFF2-40B4-BE49-F238E27FC236}">
                <a16:creationId xmlns:a16="http://schemas.microsoft.com/office/drawing/2014/main" id="{BFAEC7F0-A0AA-6945-5B2C-69EAA618E07A}"/>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b="-1"/>
          <a:stretch/>
        </p:blipFill>
        <p:spPr>
          <a:xfrm>
            <a:off x="-8622" y="10"/>
            <a:ext cx="6096000" cy="6857990"/>
          </a:xfrm>
          <a:prstGeom prst="rect">
            <a:avLst/>
          </a:prstGeom>
        </p:spPr>
      </p:pic>
      <p:sp>
        <p:nvSpPr>
          <p:cNvPr id="2" name="Titre 1">
            <a:extLst>
              <a:ext uri="{FF2B5EF4-FFF2-40B4-BE49-F238E27FC236}">
                <a16:creationId xmlns:a16="http://schemas.microsoft.com/office/drawing/2014/main" id="{6C2F2114-0E5B-0275-09F5-88D79894F18D}"/>
              </a:ext>
            </a:extLst>
          </p:cNvPr>
          <p:cNvSpPr>
            <a:spLocks noGrp="1"/>
          </p:cNvSpPr>
          <p:nvPr>
            <p:ph type="title"/>
          </p:nvPr>
        </p:nvSpPr>
        <p:spPr>
          <a:xfrm>
            <a:off x="420864" y="485023"/>
            <a:ext cx="5211551" cy="5887954"/>
          </a:xfrm>
        </p:spPr>
        <p:txBody>
          <a:bodyPr>
            <a:normAutofit fontScale="90000"/>
          </a:bodyPr>
          <a:lstStyle/>
          <a:p>
            <a:r>
              <a:rPr lang="fr-FR" sz="4000" b="1" dirty="0" err="1">
                <a:solidFill>
                  <a:schemeClr val="bg1"/>
                </a:solidFill>
                <a:effectLst/>
              </a:rPr>
              <a:t>Metallure</a:t>
            </a:r>
            <a:r>
              <a:rPr lang="fr-FR" sz="4000" b="1" dirty="0">
                <a:solidFill>
                  <a:schemeClr val="bg1"/>
                </a:solidFill>
                <a:effectLst/>
              </a:rPr>
              <a:t>- Métal</a:t>
            </a:r>
            <a:br>
              <a:rPr lang="fr-FR" sz="4000" b="1" dirty="0">
                <a:solidFill>
                  <a:schemeClr val="bg1"/>
                </a:solidFill>
                <a:effectLst/>
              </a:rPr>
            </a:br>
            <a:br>
              <a:rPr lang="fr-FR" sz="4000" b="1" dirty="0">
                <a:solidFill>
                  <a:schemeClr val="bg1"/>
                </a:solidFill>
                <a:effectLst/>
              </a:rPr>
            </a:br>
            <a:br>
              <a:rPr lang="fr-FR" sz="1800" b="1" dirty="0">
                <a:solidFill>
                  <a:schemeClr val="bg1"/>
                </a:solidFill>
                <a:effectLst/>
              </a:rPr>
            </a:br>
            <a:r>
              <a:rPr lang="fr-FR" b="1" dirty="0">
                <a:solidFill>
                  <a:schemeClr val="bg1"/>
                </a:solidFill>
                <a:effectLst/>
              </a:rPr>
              <a:t>Description</a:t>
            </a:r>
            <a:br>
              <a:rPr lang="fr-FR" dirty="0">
                <a:solidFill>
                  <a:schemeClr val="bg1"/>
                </a:solidFill>
                <a:effectLst/>
              </a:rPr>
            </a:br>
            <a:br>
              <a:rPr lang="fr-FR" sz="1800" dirty="0">
                <a:solidFill>
                  <a:schemeClr val="bg1"/>
                </a:solidFill>
                <a:effectLst/>
              </a:rPr>
            </a:br>
            <a:r>
              <a:rPr lang="fr-FR" sz="1800" dirty="0">
                <a:solidFill>
                  <a:schemeClr val="bg1"/>
                </a:solidFill>
                <a:effectLst/>
              </a:rPr>
              <a:t>Le carrelage céramique est un revêtement mural et de sol apprécié pour sa robustesse, sa facilité d’entretien et la richesse de ses effets esthétiques. Il s’adapte à tous les styles d’intérieur, du plus classique au plus contemporain, et se décline dans une multitude de formats, coloris et finitions. Ce matériau, issu de la cuisson de mélanges argileux, présente une résistance exceptionnelle à l’usure, à l’eau et aux taches, ce qui en fait un choix privilégié pour les espaces de vie, les salles de bains, cuisines, halls d’entrée, mais aussi pour les extérieurs.</a:t>
            </a:r>
            <a:br>
              <a:rPr lang="fr-FR" dirty="0">
                <a:solidFill>
                  <a:schemeClr val="bg1"/>
                </a:solidFill>
                <a:effectLst/>
              </a:rPr>
            </a:br>
            <a:br>
              <a:rPr lang="fr-FR" dirty="0">
                <a:solidFill>
                  <a:schemeClr val="bg1"/>
                </a:solidFill>
                <a:effectLst/>
              </a:rPr>
            </a:br>
            <a:r>
              <a:rPr lang="fr-FR" b="1" dirty="0">
                <a:solidFill>
                  <a:schemeClr val="bg1"/>
                </a:solidFill>
                <a:effectLst/>
              </a:rPr>
              <a:t>Caractéristiques principales</a:t>
            </a:r>
            <a:br>
              <a:rPr lang="fr-FR" b="1" dirty="0">
                <a:solidFill>
                  <a:schemeClr val="bg1"/>
                </a:solidFill>
                <a:effectLst/>
              </a:rPr>
            </a:br>
            <a:br>
              <a:rPr lang="fr-FR" b="1" dirty="0">
                <a:solidFill>
                  <a:schemeClr val="bg1"/>
                </a:solidFill>
                <a:effectLst/>
              </a:rPr>
            </a:br>
            <a:r>
              <a:rPr lang="fr-FR" sz="1800" dirty="0">
                <a:solidFill>
                  <a:schemeClr val="bg1"/>
                </a:solidFill>
                <a:effectLst/>
              </a:rPr>
              <a:t>Surface inspirée des sols en métal oxydé typiques des métropoles, idéale pour les environnements urbains à saveur industrielle. Matériau en grès cérame, robuste et durable, idéal pour les sols et murs intérieurs et extérieurs..</a:t>
            </a:r>
            <a:endParaRPr lang="fr-FR" dirty="0">
              <a:solidFill>
                <a:schemeClr val="bg1"/>
              </a:solidFill>
            </a:endParaRPr>
          </a:p>
        </p:txBody>
      </p:sp>
      <p:pic>
        <p:nvPicPr>
          <p:cNvPr id="5" name="Image 4" descr="Une image contenant Beige, gris&#10;&#10;Le contenu généré par l’IA peut être incorrect.">
            <a:extLst>
              <a:ext uri="{FF2B5EF4-FFF2-40B4-BE49-F238E27FC236}">
                <a16:creationId xmlns:a16="http://schemas.microsoft.com/office/drawing/2014/main" id="{0FC4F390-866A-A106-6512-4FA3BAE714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41791" y="485023"/>
            <a:ext cx="2139384" cy="2150422"/>
          </a:xfrm>
          <a:prstGeom prst="rect">
            <a:avLst/>
          </a:prstGeom>
        </p:spPr>
      </p:pic>
      <p:pic>
        <p:nvPicPr>
          <p:cNvPr id="7" name="Image 6" descr="Une image contenant Turquoise, Bleu sarcelle, bleu vert&#10;&#10;Le contenu généré par l’IA peut être incorrect.">
            <a:extLst>
              <a:ext uri="{FF2B5EF4-FFF2-40B4-BE49-F238E27FC236}">
                <a16:creationId xmlns:a16="http://schemas.microsoft.com/office/drawing/2014/main" id="{FB181507-0A63-3408-AD98-8A03E64A25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2825" y="532566"/>
            <a:ext cx="2118311" cy="2134629"/>
          </a:xfrm>
          <a:prstGeom prst="rect">
            <a:avLst/>
          </a:prstGeom>
        </p:spPr>
      </p:pic>
      <p:pic>
        <p:nvPicPr>
          <p:cNvPr id="10" name="Image 9" descr="Une image contenant gris, marron&#10;&#10;Le contenu généré par l’IA peut être incorrect.">
            <a:extLst>
              <a:ext uri="{FF2B5EF4-FFF2-40B4-BE49-F238E27FC236}">
                <a16:creationId xmlns:a16="http://schemas.microsoft.com/office/drawing/2014/main" id="{E0AA2A37-7813-B8E4-4EDB-D4DA4DA5F5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78392" y="2960338"/>
            <a:ext cx="2118311" cy="2150422"/>
          </a:xfrm>
          <a:prstGeom prst="rect">
            <a:avLst/>
          </a:prstGeom>
        </p:spPr>
      </p:pic>
      <p:pic>
        <p:nvPicPr>
          <p:cNvPr id="11" name="Image 10" descr="Une image contenant gris&#10;&#10;Le contenu généré par l’IA peut être incorrect.">
            <a:extLst>
              <a:ext uri="{FF2B5EF4-FFF2-40B4-BE49-F238E27FC236}">
                <a16:creationId xmlns:a16="http://schemas.microsoft.com/office/drawing/2014/main" id="{BDCA71EF-253B-9985-4019-A5C389B173F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39906" y="2992449"/>
            <a:ext cx="2118311" cy="2118311"/>
          </a:xfrm>
          <a:prstGeom prst="rect">
            <a:avLst/>
          </a:prstGeom>
        </p:spPr>
      </p:pic>
      <p:pic>
        <p:nvPicPr>
          <p:cNvPr id="12" name="Image 11" descr="Une image contenant capture d’écran, texte, cercle&#10;&#10;Le contenu généré par l’IA peut être incorrect.">
            <a:extLst>
              <a:ext uri="{FF2B5EF4-FFF2-40B4-BE49-F238E27FC236}">
                <a16:creationId xmlns:a16="http://schemas.microsoft.com/office/drawing/2014/main" id="{4E317C92-01B2-ACFE-3B4A-23FD904CEC0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41791" y="5309122"/>
            <a:ext cx="4596230" cy="1463905"/>
          </a:xfrm>
          <a:prstGeom prst="rect">
            <a:avLst/>
          </a:prstGeom>
        </p:spPr>
      </p:pic>
    </p:spTree>
    <p:extLst>
      <p:ext uri="{BB962C8B-B14F-4D97-AF65-F5344CB8AC3E}">
        <p14:creationId xmlns:p14="http://schemas.microsoft.com/office/powerpoint/2010/main" val="34996334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FBE498-10DA-3FEA-36EE-EE3962B7909B}"/>
            </a:ext>
          </a:extLst>
        </p:cNvPr>
        <p:cNvGrpSpPr/>
        <p:nvPr/>
      </p:nvGrpSpPr>
      <p:grpSpPr>
        <a:xfrm>
          <a:off x="0" y="0"/>
          <a:ext cx="0" cy="0"/>
          <a:chOff x="0" y="0"/>
          <a:chExt cx="0" cy="0"/>
        </a:xfrm>
      </p:grpSpPr>
      <p:pic>
        <p:nvPicPr>
          <p:cNvPr id="9" name="Image 8">
            <a:extLst>
              <a:ext uri="{FF2B5EF4-FFF2-40B4-BE49-F238E27FC236}">
                <a16:creationId xmlns:a16="http://schemas.microsoft.com/office/drawing/2014/main" id="{13C2D70C-6371-F7AC-34AF-419CB53C1285}"/>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b="-1"/>
          <a:stretch/>
        </p:blipFill>
        <p:spPr>
          <a:xfrm>
            <a:off x="-8622" y="10"/>
            <a:ext cx="6096000" cy="6857990"/>
          </a:xfrm>
          <a:prstGeom prst="rect">
            <a:avLst/>
          </a:prstGeom>
        </p:spPr>
      </p:pic>
      <p:sp>
        <p:nvSpPr>
          <p:cNvPr id="2" name="Titre 1">
            <a:extLst>
              <a:ext uri="{FF2B5EF4-FFF2-40B4-BE49-F238E27FC236}">
                <a16:creationId xmlns:a16="http://schemas.microsoft.com/office/drawing/2014/main" id="{6B4E52C0-B1E4-2ADE-F0F2-F6717A6E60F2}"/>
              </a:ext>
            </a:extLst>
          </p:cNvPr>
          <p:cNvSpPr>
            <a:spLocks noGrp="1"/>
          </p:cNvSpPr>
          <p:nvPr>
            <p:ph type="title"/>
          </p:nvPr>
        </p:nvSpPr>
        <p:spPr>
          <a:xfrm>
            <a:off x="420864" y="485023"/>
            <a:ext cx="5211551" cy="5887954"/>
          </a:xfrm>
        </p:spPr>
        <p:txBody>
          <a:bodyPr>
            <a:normAutofit fontScale="90000"/>
          </a:bodyPr>
          <a:lstStyle/>
          <a:p>
            <a:r>
              <a:rPr lang="fr-FR" sz="4000" b="1" dirty="0" err="1">
                <a:solidFill>
                  <a:schemeClr val="bg1"/>
                </a:solidFill>
                <a:effectLst/>
              </a:rPr>
              <a:t>Steelium</a:t>
            </a:r>
            <a:r>
              <a:rPr lang="fr-FR" sz="4000" b="1" dirty="0">
                <a:solidFill>
                  <a:schemeClr val="bg1"/>
                </a:solidFill>
                <a:effectLst/>
              </a:rPr>
              <a:t>- Métal</a:t>
            </a:r>
            <a:br>
              <a:rPr lang="fr-FR" sz="4000" b="1" dirty="0">
                <a:solidFill>
                  <a:schemeClr val="bg1"/>
                </a:solidFill>
                <a:effectLst/>
              </a:rPr>
            </a:br>
            <a:br>
              <a:rPr lang="fr-FR" sz="4000" b="1" dirty="0">
                <a:solidFill>
                  <a:schemeClr val="bg1"/>
                </a:solidFill>
                <a:effectLst/>
              </a:rPr>
            </a:br>
            <a:br>
              <a:rPr lang="fr-FR" sz="1800" b="1" dirty="0">
                <a:solidFill>
                  <a:schemeClr val="bg1"/>
                </a:solidFill>
                <a:effectLst/>
              </a:rPr>
            </a:br>
            <a:r>
              <a:rPr lang="fr-FR" b="1" dirty="0">
                <a:solidFill>
                  <a:schemeClr val="bg1"/>
                </a:solidFill>
                <a:effectLst/>
              </a:rPr>
              <a:t>Description</a:t>
            </a:r>
            <a:br>
              <a:rPr lang="fr-FR" dirty="0">
                <a:solidFill>
                  <a:schemeClr val="bg1"/>
                </a:solidFill>
                <a:effectLst/>
              </a:rPr>
            </a:br>
            <a:br>
              <a:rPr lang="fr-FR" sz="1800" dirty="0">
                <a:solidFill>
                  <a:schemeClr val="bg1"/>
                </a:solidFill>
                <a:effectLst/>
              </a:rPr>
            </a:br>
            <a:r>
              <a:rPr lang="fr-FR" sz="1800" dirty="0">
                <a:solidFill>
                  <a:schemeClr val="bg1"/>
                </a:solidFill>
                <a:effectLst/>
              </a:rPr>
              <a:t>Le carrelage céramique est un revêtement mural et de sol apprécié pour sa robustesse, sa facilité d’entretien et la richesse de ses effets esthétiques. Il s’adapte à tous les styles d’intérieur, du plus classique au plus contemporain, et se décline dans une multitude de formats, coloris et finitions. Ce matériau, issu de la cuisson de mélanges argileux, présente une résistance exceptionnelle à l’usure, à l’eau et aux taches, ce qui en fait un choix privilégié pour les espaces de vie, les salles de bains, cuisines, halls d’entrée, mais aussi pour les extérieurs.</a:t>
            </a:r>
            <a:br>
              <a:rPr lang="fr-FR" dirty="0">
                <a:solidFill>
                  <a:schemeClr val="bg1"/>
                </a:solidFill>
                <a:effectLst/>
              </a:rPr>
            </a:br>
            <a:br>
              <a:rPr lang="fr-FR" dirty="0">
                <a:solidFill>
                  <a:schemeClr val="bg1"/>
                </a:solidFill>
                <a:effectLst/>
              </a:rPr>
            </a:br>
            <a:r>
              <a:rPr lang="fr-FR" b="1" dirty="0">
                <a:solidFill>
                  <a:schemeClr val="bg1"/>
                </a:solidFill>
                <a:effectLst/>
              </a:rPr>
              <a:t>Caractéristiques principales</a:t>
            </a:r>
            <a:br>
              <a:rPr lang="fr-FR" b="1" dirty="0">
                <a:solidFill>
                  <a:schemeClr val="bg1"/>
                </a:solidFill>
                <a:effectLst/>
              </a:rPr>
            </a:br>
            <a:br>
              <a:rPr lang="fr-FR" b="1" dirty="0">
                <a:solidFill>
                  <a:schemeClr val="bg1"/>
                </a:solidFill>
                <a:effectLst/>
              </a:rPr>
            </a:br>
            <a:r>
              <a:rPr lang="fr-FR" sz="1800" dirty="0">
                <a:solidFill>
                  <a:schemeClr val="bg1"/>
                </a:solidFill>
                <a:effectLst/>
              </a:rPr>
              <a:t>Surface inspirée des sols en métal oxydé typiques des métropoles, idéale pour les environnements urbains à saveur industrielle. Matériau en grès cérame, robuste et durable, idéal pour les sols et murs intérieurs et extérieurs..</a:t>
            </a:r>
            <a:endParaRPr lang="fr-FR" dirty="0">
              <a:solidFill>
                <a:schemeClr val="bg1"/>
              </a:solidFill>
            </a:endParaRPr>
          </a:p>
        </p:txBody>
      </p:sp>
      <p:pic>
        <p:nvPicPr>
          <p:cNvPr id="3" name="Image 2" descr="Une image contenant meubles, noir et blanc, sol, ombre&#10;&#10;Le contenu généré par l’IA peut être incorrect.">
            <a:extLst>
              <a:ext uri="{FF2B5EF4-FFF2-40B4-BE49-F238E27FC236}">
                <a16:creationId xmlns:a16="http://schemas.microsoft.com/office/drawing/2014/main" id="{2DA72E18-2F0E-0F8D-61D9-8065707635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6864" y="485023"/>
            <a:ext cx="2533650" cy="1682750"/>
          </a:xfrm>
          <a:prstGeom prst="rect">
            <a:avLst/>
          </a:prstGeom>
        </p:spPr>
      </p:pic>
      <p:pic>
        <p:nvPicPr>
          <p:cNvPr id="4" name="Image 3" descr="Une image contenant meubles, fenêtre, ombre, intérieur&#10;&#10;Le contenu généré par l’IA peut être incorrect.">
            <a:extLst>
              <a:ext uri="{FF2B5EF4-FFF2-40B4-BE49-F238E27FC236}">
                <a16:creationId xmlns:a16="http://schemas.microsoft.com/office/drawing/2014/main" id="{B2A44CA9-E97D-9B81-1983-42A83E1E35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80000" y="1402598"/>
            <a:ext cx="2559050" cy="1701800"/>
          </a:xfrm>
          <a:prstGeom prst="rect">
            <a:avLst/>
          </a:prstGeom>
        </p:spPr>
      </p:pic>
      <p:pic>
        <p:nvPicPr>
          <p:cNvPr id="6" name="Image 5" descr="Une image contenant capture d’écran, meubles, ombre, conception&#10;&#10;Le contenu généré par l’IA peut être incorrect.">
            <a:extLst>
              <a:ext uri="{FF2B5EF4-FFF2-40B4-BE49-F238E27FC236}">
                <a16:creationId xmlns:a16="http://schemas.microsoft.com/office/drawing/2014/main" id="{6AD4F11F-0794-0D96-7BF0-F47AAA25C39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16863" y="2669540"/>
            <a:ext cx="2559049" cy="2118712"/>
          </a:xfrm>
          <a:prstGeom prst="rect">
            <a:avLst/>
          </a:prstGeom>
        </p:spPr>
      </p:pic>
      <p:pic>
        <p:nvPicPr>
          <p:cNvPr id="8" name="Image 7" descr="Une image contenant texte, capture d’écran, cercle, Police&#10;&#10;Le contenu généré par l’IA peut être incorrect.">
            <a:extLst>
              <a:ext uri="{FF2B5EF4-FFF2-40B4-BE49-F238E27FC236}">
                <a16:creationId xmlns:a16="http://schemas.microsoft.com/office/drawing/2014/main" id="{E9581056-06BE-5E12-D59C-D938BF8748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29759" y="5455402"/>
            <a:ext cx="4409093" cy="1358900"/>
          </a:xfrm>
          <a:prstGeom prst="rect">
            <a:avLst/>
          </a:prstGeom>
        </p:spPr>
      </p:pic>
    </p:spTree>
    <p:extLst>
      <p:ext uri="{BB962C8B-B14F-4D97-AF65-F5344CB8AC3E}">
        <p14:creationId xmlns:p14="http://schemas.microsoft.com/office/powerpoint/2010/main" val="36067879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717372-D642-C47D-FE8A-C20659899735}"/>
            </a:ext>
          </a:extLst>
        </p:cNvPr>
        <p:cNvGrpSpPr/>
        <p:nvPr/>
      </p:nvGrpSpPr>
      <p:grpSpPr>
        <a:xfrm>
          <a:off x="0" y="0"/>
          <a:ext cx="0" cy="0"/>
          <a:chOff x="0" y="0"/>
          <a:chExt cx="0" cy="0"/>
        </a:xfrm>
      </p:grpSpPr>
      <p:pic>
        <p:nvPicPr>
          <p:cNvPr id="9" name="Image 8">
            <a:extLst>
              <a:ext uri="{FF2B5EF4-FFF2-40B4-BE49-F238E27FC236}">
                <a16:creationId xmlns:a16="http://schemas.microsoft.com/office/drawing/2014/main" id="{9490A656-73B6-6D76-85E9-29AF9DFEC0F5}"/>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b="-1"/>
          <a:stretch/>
        </p:blipFill>
        <p:spPr>
          <a:xfrm>
            <a:off x="-8622" y="10"/>
            <a:ext cx="6096000" cy="6857990"/>
          </a:xfrm>
          <a:prstGeom prst="rect">
            <a:avLst/>
          </a:prstGeom>
        </p:spPr>
      </p:pic>
      <p:sp>
        <p:nvSpPr>
          <p:cNvPr id="2" name="Titre 1">
            <a:extLst>
              <a:ext uri="{FF2B5EF4-FFF2-40B4-BE49-F238E27FC236}">
                <a16:creationId xmlns:a16="http://schemas.microsoft.com/office/drawing/2014/main" id="{8C1CEFD1-0728-0D36-9F84-654CB7960F27}"/>
              </a:ext>
            </a:extLst>
          </p:cNvPr>
          <p:cNvSpPr>
            <a:spLocks noGrp="1"/>
          </p:cNvSpPr>
          <p:nvPr>
            <p:ph type="title"/>
          </p:nvPr>
        </p:nvSpPr>
        <p:spPr>
          <a:xfrm>
            <a:off x="420864" y="485023"/>
            <a:ext cx="5211551" cy="5887954"/>
          </a:xfrm>
        </p:spPr>
        <p:txBody>
          <a:bodyPr>
            <a:normAutofit fontScale="90000"/>
          </a:bodyPr>
          <a:lstStyle/>
          <a:p>
            <a:r>
              <a:rPr lang="fr-FR" sz="4000" b="1" dirty="0" err="1">
                <a:solidFill>
                  <a:schemeClr val="bg1"/>
                </a:solidFill>
                <a:effectLst/>
              </a:rPr>
              <a:t>Urbanik</a:t>
            </a:r>
            <a:r>
              <a:rPr lang="fr-FR" sz="4000" b="1" dirty="0">
                <a:solidFill>
                  <a:schemeClr val="bg1"/>
                </a:solidFill>
                <a:effectLst/>
              </a:rPr>
              <a:t>- Métal</a:t>
            </a:r>
            <a:br>
              <a:rPr lang="fr-FR" sz="4000" b="1" dirty="0">
                <a:solidFill>
                  <a:schemeClr val="bg1"/>
                </a:solidFill>
                <a:effectLst/>
              </a:rPr>
            </a:br>
            <a:br>
              <a:rPr lang="fr-FR" sz="4000" b="1" dirty="0">
                <a:solidFill>
                  <a:schemeClr val="bg1"/>
                </a:solidFill>
                <a:effectLst/>
              </a:rPr>
            </a:br>
            <a:br>
              <a:rPr lang="fr-FR" sz="1800" b="1" dirty="0">
                <a:solidFill>
                  <a:schemeClr val="bg1"/>
                </a:solidFill>
                <a:effectLst/>
              </a:rPr>
            </a:br>
            <a:r>
              <a:rPr lang="fr-FR" b="1" dirty="0">
                <a:solidFill>
                  <a:schemeClr val="bg1"/>
                </a:solidFill>
                <a:effectLst/>
              </a:rPr>
              <a:t>Description</a:t>
            </a:r>
            <a:br>
              <a:rPr lang="fr-FR" dirty="0">
                <a:solidFill>
                  <a:schemeClr val="bg1"/>
                </a:solidFill>
                <a:effectLst/>
              </a:rPr>
            </a:br>
            <a:br>
              <a:rPr lang="fr-FR" sz="1800" dirty="0">
                <a:solidFill>
                  <a:schemeClr val="bg1"/>
                </a:solidFill>
                <a:effectLst/>
              </a:rPr>
            </a:br>
            <a:r>
              <a:rPr lang="fr-FR" sz="1800" dirty="0">
                <a:solidFill>
                  <a:schemeClr val="bg1"/>
                </a:solidFill>
                <a:effectLst/>
              </a:rPr>
              <a:t>Le carrelage céramique est un revêtement mural et de sol apprécié pour sa robustesse, sa facilité d’entretien et la richesse de ses effets esthétiques. Il s’adapte à tous les styles d’intérieur, du plus classique au plus contemporain, et se décline dans une multitude de formats, coloris et finitions. Ce matériau, issu de la cuisson de mélanges argileux, présente une résistance exceptionnelle à l’usure, à l’eau et aux taches, ce qui en fait un choix privilégié pour les espaces de vie, les salles de bains, cuisines, halls d’entrée, mais aussi pour les extérieurs.</a:t>
            </a:r>
            <a:br>
              <a:rPr lang="fr-FR" dirty="0">
                <a:solidFill>
                  <a:schemeClr val="bg1"/>
                </a:solidFill>
                <a:effectLst/>
              </a:rPr>
            </a:br>
            <a:br>
              <a:rPr lang="fr-FR" dirty="0">
                <a:solidFill>
                  <a:schemeClr val="bg1"/>
                </a:solidFill>
                <a:effectLst/>
              </a:rPr>
            </a:br>
            <a:r>
              <a:rPr lang="fr-FR" b="1" dirty="0">
                <a:solidFill>
                  <a:schemeClr val="bg1"/>
                </a:solidFill>
                <a:effectLst/>
              </a:rPr>
              <a:t>Caractéristiques principales</a:t>
            </a:r>
            <a:br>
              <a:rPr lang="fr-FR" b="1" dirty="0">
                <a:solidFill>
                  <a:schemeClr val="bg1"/>
                </a:solidFill>
                <a:effectLst/>
              </a:rPr>
            </a:br>
            <a:br>
              <a:rPr lang="fr-FR" b="1" dirty="0">
                <a:solidFill>
                  <a:schemeClr val="bg1"/>
                </a:solidFill>
                <a:effectLst/>
              </a:rPr>
            </a:br>
            <a:r>
              <a:rPr lang="fr-FR" sz="1800" dirty="0">
                <a:solidFill>
                  <a:schemeClr val="bg1"/>
                </a:solidFill>
                <a:effectLst/>
              </a:rPr>
              <a:t>Surface inspirée des sols en métal oxydé typiques des métropoles, idéale pour les environnements urbains à saveur industrielle. Matériau en grès cérame, robuste et durable, idéal pour les sols et murs intérieurs et extérieurs..</a:t>
            </a:r>
            <a:endParaRPr lang="fr-FR" dirty="0">
              <a:solidFill>
                <a:schemeClr val="bg1"/>
              </a:solidFill>
            </a:endParaRPr>
          </a:p>
        </p:txBody>
      </p:sp>
      <p:pic>
        <p:nvPicPr>
          <p:cNvPr id="5" name="Image 4" descr="Une image contenant gris&#10;&#10;Le contenu généré par l’IA peut être incorrect.">
            <a:extLst>
              <a:ext uri="{FF2B5EF4-FFF2-40B4-BE49-F238E27FC236}">
                <a16:creationId xmlns:a16="http://schemas.microsoft.com/office/drawing/2014/main" id="{B020A589-AC8C-58D5-B57A-A9DA951B4D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6992" y="290596"/>
            <a:ext cx="2578100" cy="1720850"/>
          </a:xfrm>
          <a:prstGeom prst="rect">
            <a:avLst/>
          </a:prstGeom>
        </p:spPr>
      </p:pic>
      <p:pic>
        <p:nvPicPr>
          <p:cNvPr id="7" name="Image 6" descr="Une image contenant sol, intérieur, meubles, Revêtement de sol&#10;&#10;Le contenu généré par l’IA peut être incorrect.">
            <a:extLst>
              <a:ext uri="{FF2B5EF4-FFF2-40B4-BE49-F238E27FC236}">
                <a16:creationId xmlns:a16="http://schemas.microsoft.com/office/drawing/2014/main" id="{3742019E-A576-D31D-0976-A1920DEB6F3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177161" y="2217236"/>
            <a:ext cx="2593975" cy="1717675"/>
          </a:xfrm>
          <a:prstGeom prst="rect">
            <a:avLst/>
          </a:prstGeom>
          <a:noFill/>
          <a:ln>
            <a:noFill/>
          </a:ln>
        </p:spPr>
      </p:pic>
      <p:pic>
        <p:nvPicPr>
          <p:cNvPr id="10" name="Image 9" descr="Une image contenant meubles, mur, table, plein air&#10;&#10;Le contenu généré par l’IA peut être incorrect.">
            <a:extLst>
              <a:ext uri="{FF2B5EF4-FFF2-40B4-BE49-F238E27FC236}">
                <a16:creationId xmlns:a16="http://schemas.microsoft.com/office/drawing/2014/main" id="{EF69DB17-3D25-8701-E426-0F80912607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7467" y="3882773"/>
            <a:ext cx="2597150" cy="1720850"/>
          </a:xfrm>
          <a:prstGeom prst="rect">
            <a:avLst/>
          </a:prstGeom>
        </p:spPr>
      </p:pic>
      <p:pic>
        <p:nvPicPr>
          <p:cNvPr id="11" name="Image 10" descr="Une image contenant texte, capture d’écran, Police, cercle&#10;&#10;Le contenu généré par l’IA peut être incorrect.">
            <a:extLst>
              <a:ext uri="{FF2B5EF4-FFF2-40B4-BE49-F238E27FC236}">
                <a16:creationId xmlns:a16="http://schemas.microsoft.com/office/drawing/2014/main" id="{49B307BD-E430-629E-5FC6-EBFB93C00B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55888" y="5728312"/>
            <a:ext cx="2836519" cy="987716"/>
          </a:xfrm>
          <a:prstGeom prst="rect">
            <a:avLst/>
          </a:prstGeom>
        </p:spPr>
      </p:pic>
    </p:spTree>
    <p:extLst>
      <p:ext uri="{BB962C8B-B14F-4D97-AF65-F5344CB8AC3E}">
        <p14:creationId xmlns:p14="http://schemas.microsoft.com/office/powerpoint/2010/main" val="25654394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1">
                <a:shade val="80000"/>
                <a:lumMod val="80000"/>
              </a:schemeClr>
              <a:schemeClr val="bg1">
                <a:tint val="98000"/>
              </a:schemeClr>
            </a:duotone>
          </a:blip>
          <a:stretch/>
        </a:blipFill>
        <a:effectLst/>
      </p:bgPr>
    </p:bg>
    <p:spTree>
      <p:nvGrpSpPr>
        <p:cNvPr id="1" name="">
          <a:extLst>
            <a:ext uri="{FF2B5EF4-FFF2-40B4-BE49-F238E27FC236}">
              <a16:creationId xmlns:a16="http://schemas.microsoft.com/office/drawing/2014/main" id="{88ECE998-A620-F106-29C7-E92C9C3440FA}"/>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61AFCC44-367E-A483-7A06-B7EB1192F11A}"/>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0" y="0"/>
            <a:ext cx="12192001" cy="6857990"/>
          </a:xfrm>
          <a:prstGeom prst="rect">
            <a:avLst/>
          </a:prstGeom>
        </p:spPr>
      </p:pic>
      <p:sp useBgFill="1">
        <p:nvSpPr>
          <p:cNvPr id="103" name="Forme libre 5">
            <a:extLst>
              <a:ext uri="{FF2B5EF4-FFF2-40B4-BE49-F238E27FC236}">
                <a16:creationId xmlns:a16="http://schemas.microsoft.com/office/drawing/2014/main" id="{AC37CC67-4AD7-BF56-CECD-B0BA0FF12F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7131809" y="1385982"/>
            <a:ext cx="4031414" cy="4100418"/>
          </a:xfrm>
          <a:custGeom>
            <a:avLst/>
            <a:gdLst>
              <a:gd name="T0" fmla="*/ 1577 w 1601"/>
              <a:gd name="T1" fmla="*/ 0 h 696"/>
              <a:gd name="T2" fmla="*/ 833 w 1601"/>
              <a:gd name="T3" fmla="*/ 0 h 696"/>
              <a:gd name="T4" fmla="*/ 768 w 1601"/>
              <a:gd name="T5" fmla="*/ 0 h 696"/>
              <a:gd name="T6" fmla="*/ 24 w 1601"/>
              <a:gd name="T7" fmla="*/ 0 h 696"/>
              <a:gd name="T8" fmla="*/ 0 w 1601"/>
              <a:gd name="T9" fmla="*/ 27 h 696"/>
              <a:gd name="T10" fmla="*/ 0 w 1601"/>
              <a:gd name="T11" fmla="*/ 669 h 696"/>
              <a:gd name="T12" fmla="*/ 24 w 1601"/>
              <a:gd name="T13" fmla="*/ 696 h 696"/>
              <a:gd name="T14" fmla="*/ 768 w 1601"/>
              <a:gd name="T15" fmla="*/ 696 h 696"/>
              <a:gd name="T16" fmla="*/ 833 w 1601"/>
              <a:gd name="T17" fmla="*/ 696 h 696"/>
              <a:gd name="T18" fmla="*/ 1577 w 1601"/>
              <a:gd name="T19" fmla="*/ 696 h 696"/>
              <a:gd name="T20" fmla="*/ 1601 w 1601"/>
              <a:gd name="T21" fmla="*/ 669 h 696"/>
              <a:gd name="T22" fmla="*/ 1601 w 1601"/>
              <a:gd name="T23" fmla="*/ 27 h 696"/>
              <a:gd name="T24" fmla="*/ 1577 w 1601"/>
              <a:gd name="T25" fmla="*/ 0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01" h="696">
                <a:moveTo>
                  <a:pt x="1577" y="0"/>
                </a:moveTo>
                <a:cubicBezTo>
                  <a:pt x="833" y="0"/>
                  <a:pt x="833" y="0"/>
                  <a:pt x="833" y="0"/>
                </a:cubicBezTo>
                <a:cubicBezTo>
                  <a:pt x="768" y="0"/>
                  <a:pt x="768" y="0"/>
                  <a:pt x="768" y="0"/>
                </a:cubicBezTo>
                <a:cubicBezTo>
                  <a:pt x="24" y="0"/>
                  <a:pt x="24" y="0"/>
                  <a:pt x="24" y="0"/>
                </a:cubicBezTo>
                <a:cubicBezTo>
                  <a:pt x="11" y="0"/>
                  <a:pt x="0" y="12"/>
                  <a:pt x="0" y="27"/>
                </a:cubicBezTo>
                <a:cubicBezTo>
                  <a:pt x="0" y="669"/>
                  <a:pt x="0" y="669"/>
                  <a:pt x="0" y="669"/>
                </a:cubicBezTo>
                <a:cubicBezTo>
                  <a:pt x="0" y="684"/>
                  <a:pt x="11" y="696"/>
                  <a:pt x="24" y="696"/>
                </a:cubicBezTo>
                <a:cubicBezTo>
                  <a:pt x="768" y="696"/>
                  <a:pt x="768" y="696"/>
                  <a:pt x="768" y="696"/>
                </a:cubicBezTo>
                <a:cubicBezTo>
                  <a:pt x="833" y="696"/>
                  <a:pt x="833" y="696"/>
                  <a:pt x="833" y="696"/>
                </a:cubicBezTo>
                <a:cubicBezTo>
                  <a:pt x="1577" y="696"/>
                  <a:pt x="1577" y="696"/>
                  <a:pt x="1577" y="696"/>
                </a:cubicBezTo>
                <a:cubicBezTo>
                  <a:pt x="1590" y="696"/>
                  <a:pt x="1601" y="684"/>
                  <a:pt x="1601" y="669"/>
                </a:cubicBezTo>
                <a:cubicBezTo>
                  <a:pt x="1601" y="27"/>
                  <a:pt x="1601" y="27"/>
                  <a:pt x="1601" y="27"/>
                </a:cubicBezTo>
                <a:cubicBezTo>
                  <a:pt x="1601" y="12"/>
                  <a:pt x="1590" y="0"/>
                  <a:pt x="1577" y="0"/>
                </a:cubicBezTo>
                <a:close/>
              </a:path>
            </a:pathLst>
          </a:custGeom>
          <a:ln>
            <a:noFill/>
          </a:ln>
          <a:effectLst>
            <a:outerShdw blurRad="50800" dist="38100" dir="5400000" algn="tl" rotWithShape="0">
              <a:srgbClr val="000000">
                <a:alpha val="43000"/>
              </a:srgbClr>
            </a:outerShdw>
          </a:effectLst>
          <a:extLst>
            <a:ext uri="{91240B29-F687-4f45-9708-019B960494DF}">
              <a14:hiddenLine xmlns:p14="http://schemas.microsoft.com/office/powerpoint/2010/main" xmlns:a16="http://schemas.microsoft.com/office/drawing/2014/main" xmlns:a14="http://schemas.microsoft.com/office/drawing/2010/main" xmlns=""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dirty="0">
              <a:ln>
                <a:noFill/>
              </a:ln>
              <a:solidFill>
                <a:prstClr val="white"/>
              </a:solidFill>
              <a:effectLst/>
              <a:uLnTx/>
              <a:uFillTx/>
              <a:latin typeface="Goudy Old Style"/>
              <a:ea typeface="+mn-ea"/>
              <a:cs typeface="+mn-cs"/>
            </a:endParaRPr>
          </a:p>
        </p:txBody>
      </p:sp>
      <p:sp>
        <p:nvSpPr>
          <p:cNvPr id="2" name="Titre 1">
            <a:extLst>
              <a:ext uri="{FF2B5EF4-FFF2-40B4-BE49-F238E27FC236}">
                <a16:creationId xmlns:a16="http://schemas.microsoft.com/office/drawing/2014/main" id="{0F4AAB50-8F56-2904-0B75-E00CB779649E}"/>
              </a:ext>
            </a:extLst>
          </p:cNvPr>
          <p:cNvSpPr>
            <a:spLocks noGrp="1"/>
          </p:cNvSpPr>
          <p:nvPr>
            <p:ph type="ctrTitle"/>
          </p:nvPr>
        </p:nvSpPr>
        <p:spPr>
          <a:xfrm>
            <a:off x="7389962" y="2004163"/>
            <a:ext cx="3485073" cy="3049099"/>
          </a:xfrm>
        </p:spPr>
        <p:txBody>
          <a:bodyPr rtlCol="0">
            <a:normAutofit fontScale="90000"/>
          </a:bodyPr>
          <a:lstStyle/>
          <a:p>
            <a:r>
              <a:rPr lang="fr-FR" sz="6600" dirty="0"/>
              <a:t>GAMME</a:t>
            </a:r>
            <a:br>
              <a:rPr lang="fr-FR" sz="6600" dirty="0"/>
            </a:br>
            <a:r>
              <a:rPr lang="fr-FR" sz="6600" dirty="0"/>
              <a:t>Pierre</a:t>
            </a:r>
            <a:br>
              <a:rPr lang="fr-FR" sz="6600" dirty="0"/>
            </a:br>
            <a:r>
              <a:rPr lang="fr-FR" sz="6600" dirty="0"/>
              <a:t>et </a:t>
            </a:r>
            <a:br>
              <a:rPr lang="fr-FR" sz="6600" dirty="0"/>
            </a:br>
            <a:r>
              <a:rPr lang="fr-FR" sz="6600" dirty="0"/>
              <a:t>Ardoise</a:t>
            </a:r>
          </a:p>
        </p:txBody>
      </p:sp>
    </p:spTree>
    <p:extLst>
      <p:ext uri="{BB962C8B-B14F-4D97-AF65-F5344CB8AC3E}">
        <p14:creationId xmlns:p14="http://schemas.microsoft.com/office/powerpoint/2010/main" val="214670967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DA3E57-7788-8909-F2D1-7A30A3F69A86}"/>
            </a:ext>
          </a:extLst>
        </p:cNvPr>
        <p:cNvGrpSpPr/>
        <p:nvPr/>
      </p:nvGrpSpPr>
      <p:grpSpPr>
        <a:xfrm>
          <a:off x="0" y="0"/>
          <a:ext cx="0" cy="0"/>
          <a:chOff x="0" y="0"/>
          <a:chExt cx="0" cy="0"/>
        </a:xfrm>
      </p:grpSpPr>
      <p:pic>
        <p:nvPicPr>
          <p:cNvPr id="9" name="Image 8">
            <a:extLst>
              <a:ext uri="{FF2B5EF4-FFF2-40B4-BE49-F238E27FC236}">
                <a16:creationId xmlns:a16="http://schemas.microsoft.com/office/drawing/2014/main" id="{FFA97237-47D3-3896-F385-F0175D0F14A6}"/>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b="-1"/>
          <a:stretch/>
        </p:blipFill>
        <p:spPr>
          <a:xfrm>
            <a:off x="-8622" y="10"/>
            <a:ext cx="6096000" cy="6857990"/>
          </a:xfrm>
          <a:prstGeom prst="rect">
            <a:avLst/>
          </a:prstGeom>
        </p:spPr>
      </p:pic>
      <p:sp>
        <p:nvSpPr>
          <p:cNvPr id="2" name="Titre 1">
            <a:extLst>
              <a:ext uri="{FF2B5EF4-FFF2-40B4-BE49-F238E27FC236}">
                <a16:creationId xmlns:a16="http://schemas.microsoft.com/office/drawing/2014/main" id="{EE7BDE1C-45BB-C588-0BB3-2E35395E14D9}"/>
              </a:ext>
            </a:extLst>
          </p:cNvPr>
          <p:cNvSpPr>
            <a:spLocks noGrp="1"/>
          </p:cNvSpPr>
          <p:nvPr>
            <p:ph type="title"/>
          </p:nvPr>
        </p:nvSpPr>
        <p:spPr>
          <a:xfrm>
            <a:off x="420864" y="0"/>
            <a:ext cx="5211551" cy="6705600"/>
          </a:xfrm>
        </p:spPr>
        <p:txBody>
          <a:bodyPr>
            <a:normAutofit fontScale="90000"/>
          </a:bodyPr>
          <a:lstStyle/>
          <a:p>
            <a:r>
              <a:rPr lang="fr-FR" sz="4000" b="1" dirty="0">
                <a:solidFill>
                  <a:schemeClr val="bg1"/>
                </a:solidFill>
                <a:effectLst/>
              </a:rPr>
              <a:t>Pierre de Jérusalem</a:t>
            </a:r>
            <a:br>
              <a:rPr lang="fr-FR" sz="4000" b="1" dirty="0">
                <a:solidFill>
                  <a:schemeClr val="bg1"/>
                </a:solidFill>
                <a:effectLst/>
              </a:rPr>
            </a:br>
            <a:br>
              <a:rPr lang="fr-FR" sz="4000" b="1" dirty="0">
                <a:solidFill>
                  <a:schemeClr val="bg1"/>
                </a:solidFill>
                <a:effectLst/>
              </a:rPr>
            </a:br>
            <a:br>
              <a:rPr lang="fr-FR" sz="1800" b="1" dirty="0">
                <a:solidFill>
                  <a:schemeClr val="bg1"/>
                </a:solidFill>
                <a:effectLst/>
              </a:rPr>
            </a:br>
            <a:r>
              <a:rPr lang="fr-FR" b="1" dirty="0">
                <a:solidFill>
                  <a:schemeClr val="bg1"/>
                </a:solidFill>
                <a:effectLst/>
              </a:rPr>
              <a:t>Description</a:t>
            </a:r>
            <a:br>
              <a:rPr lang="fr-FR" dirty="0">
                <a:solidFill>
                  <a:schemeClr val="bg1"/>
                </a:solidFill>
                <a:effectLst/>
              </a:rPr>
            </a:br>
            <a:br>
              <a:rPr lang="fr-FR" sz="1800" dirty="0">
                <a:solidFill>
                  <a:schemeClr val="bg1"/>
                </a:solidFill>
                <a:effectLst/>
              </a:rPr>
            </a:br>
            <a:r>
              <a:rPr lang="fr-FR" sz="1800" dirty="0">
                <a:solidFill>
                  <a:schemeClr val="bg1"/>
                </a:solidFill>
                <a:effectLst/>
              </a:rPr>
              <a:t>Le grès cérame effet pierre reproduit fidèlement la surface typique des pierres naturelles telles que le bloc de Gré, les ardoises et les travertin tout en conservant la fonctionnalité et les caractéristiques techniques inégalées typiques des carreaux </a:t>
            </a:r>
            <a:r>
              <a:rPr lang="fr-FR" sz="1800" dirty="0" err="1">
                <a:solidFill>
                  <a:schemeClr val="bg1"/>
                </a:solidFill>
                <a:effectLst/>
              </a:rPr>
              <a:t>caramiques</a:t>
            </a:r>
            <a:r>
              <a:rPr lang="fr-FR" sz="1800" dirty="0">
                <a:solidFill>
                  <a:schemeClr val="bg1"/>
                </a:solidFill>
                <a:effectLst/>
              </a:rPr>
              <a:t> Made in </a:t>
            </a:r>
            <a:r>
              <a:rPr lang="fr-FR" sz="1800" dirty="0" err="1">
                <a:solidFill>
                  <a:schemeClr val="bg1"/>
                </a:solidFill>
                <a:effectLst/>
              </a:rPr>
              <a:t>Italy</a:t>
            </a:r>
            <a:r>
              <a:rPr lang="fr-FR" sz="1800" dirty="0">
                <a:solidFill>
                  <a:schemeClr val="bg1"/>
                </a:solidFill>
                <a:effectLst/>
              </a:rPr>
              <a:t>.</a:t>
            </a:r>
            <a:br>
              <a:rPr lang="fr-FR" sz="1800" dirty="0">
                <a:solidFill>
                  <a:schemeClr val="bg1"/>
                </a:solidFill>
                <a:effectLst/>
              </a:rPr>
            </a:br>
            <a:br>
              <a:rPr lang="fr-FR" sz="1800" dirty="0">
                <a:solidFill>
                  <a:schemeClr val="bg1"/>
                </a:solidFill>
                <a:effectLst/>
              </a:rPr>
            </a:br>
            <a:r>
              <a:rPr lang="fr-FR" sz="1800" dirty="0">
                <a:solidFill>
                  <a:schemeClr val="bg1"/>
                </a:solidFill>
                <a:effectLst/>
              </a:rPr>
              <a:t>Les collections ont été conçues pour l'intérieur et l'extérieur, disponibles dans l'épaisseur classique de 10 mm ou 20 mm d'épaisseur pour l'extérieur et les zones carrossables, utilisables dans des contextes résidentiels ou commerciaux adaptés à toutes les surfaces, sols et murs.</a:t>
            </a:r>
            <a:br>
              <a:rPr lang="fr-FR" sz="1800" dirty="0">
                <a:solidFill>
                  <a:schemeClr val="bg1"/>
                </a:solidFill>
                <a:effectLst/>
              </a:rPr>
            </a:br>
            <a:br>
              <a:rPr lang="fr-FR" dirty="0">
                <a:solidFill>
                  <a:schemeClr val="bg1"/>
                </a:solidFill>
                <a:effectLst/>
              </a:rPr>
            </a:br>
            <a:r>
              <a:rPr lang="fr-FR" b="1" dirty="0">
                <a:solidFill>
                  <a:schemeClr val="bg1"/>
                </a:solidFill>
                <a:effectLst/>
              </a:rPr>
              <a:t>Caractéristiques principales</a:t>
            </a:r>
            <a:br>
              <a:rPr lang="fr-FR" b="1" dirty="0">
                <a:solidFill>
                  <a:schemeClr val="bg1"/>
                </a:solidFill>
                <a:effectLst/>
              </a:rPr>
            </a:br>
            <a:br>
              <a:rPr lang="fr-FR" b="1" dirty="0">
                <a:solidFill>
                  <a:schemeClr val="bg1"/>
                </a:solidFill>
                <a:effectLst/>
              </a:rPr>
            </a:br>
            <a:r>
              <a:rPr lang="fr-FR" sz="2000" dirty="0">
                <a:solidFill>
                  <a:schemeClr val="bg1"/>
                </a:solidFill>
                <a:effectLst/>
              </a:rPr>
              <a:t>Surface en grès cérame avec finition naturelle R10, inspirée de la Pierre de Jérusalem. La texture uniforme, enrichie de délicates veines, apporte profondeur et élégance.</a:t>
            </a:r>
            <a:r>
              <a:rPr lang="fr-FR" sz="1200" dirty="0">
                <a:solidFill>
                  <a:schemeClr val="bg1"/>
                </a:solidFill>
                <a:effectLst/>
              </a:rPr>
              <a:t> </a:t>
            </a:r>
            <a:r>
              <a:rPr lang="fr-FR" sz="1800" dirty="0">
                <a:solidFill>
                  <a:schemeClr val="bg1"/>
                </a:solidFill>
                <a:effectLst/>
              </a:rPr>
              <a:t>Matériau en grès cérame, robuste et durable, idéal pour les sols et murs intérieurs et extérieurs..</a:t>
            </a:r>
            <a:endParaRPr lang="fr-FR" dirty="0">
              <a:solidFill>
                <a:schemeClr val="bg1"/>
              </a:solidFill>
            </a:endParaRPr>
          </a:p>
        </p:txBody>
      </p:sp>
      <p:pic>
        <p:nvPicPr>
          <p:cNvPr id="3" name="Image 2" descr="Une image contenant mur, oreiller, intérieur, canapé&#10;&#10;Le contenu généré par l’IA peut être incorrect.">
            <a:extLst>
              <a:ext uri="{FF2B5EF4-FFF2-40B4-BE49-F238E27FC236}">
                <a16:creationId xmlns:a16="http://schemas.microsoft.com/office/drawing/2014/main" id="{705D45B0-1F2B-99D5-CF68-3AC03487AA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62631" y="202341"/>
            <a:ext cx="2706117" cy="2746542"/>
          </a:xfrm>
          <a:prstGeom prst="rect">
            <a:avLst/>
          </a:prstGeom>
        </p:spPr>
      </p:pic>
      <p:pic>
        <p:nvPicPr>
          <p:cNvPr id="4" name="Image 3" descr="Une image contenant meubles, sol, plein air, billard&#10;&#10;Le contenu généré par l’IA peut être incorrect.">
            <a:extLst>
              <a:ext uri="{FF2B5EF4-FFF2-40B4-BE49-F238E27FC236}">
                <a16:creationId xmlns:a16="http://schemas.microsoft.com/office/drawing/2014/main" id="{D6CBEC69-19FF-B648-0074-8415234FC1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18509" y="988404"/>
            <a:ext cx="2500023" cy="2746542"/>
          </a:xfrm>
          <a:prstGeom prst="rect">
            <a:avLst/>
          </a:prstGeom>
        </p:spPr>
      </p:pic>
      <p:pic>
        <p:nvPicPr>
          <p:cNvPr id="6" name="Image 5" descr="Une image contenant Beige, Sol carrelé, gris, bâtiment&#10;&#10;Le contenu généré par l’IA peut être incorrect.">
            <a:extLst>
              <a:ext uri="{FF2B5EF4-FFF2-40B4-BE49-F238E27FC236}">
                <a16:creationId xmlns:a16="http://schemas.microsoft.com/office/drawing/2014/main" id="{505D6C64-EFF7-A741-AD87-CC371876159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62631" y="3429000"/>
            <a:ext cx="2581237" cy="2402776"/>
          </a:xfrm>
          <a:prstGeom prst="rect">
            <a:avLst/>
          </a:prstGeom>
        </p:spPr>
      </p:pic>
      <p:pic>
        <p:nvPicPr>
          <p:cNvPr id="8" name="Image 7" descr="Une image contenant capture d’écran, Beige, gris, Symétrie&#10;&#10;Le contenu généré par l’IA peut être incorrect.">
            <a:extLst>
              <a:ext uri="{FF2B5EF4-FFF2-40B4-BE49-F238E27FC236}">
                <a16:creationId xmlns:a16="http://schemas.microsoft.com/office/drawing/2014/main" id="{8FFD41B4-2C8A-57E0-1F89-5152D12A6B8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71113" y="4370534"/>
            <a:ext cx="2500023" cy="2339896"/>
          </a:xfrm>
          <a:prstGeom prst="rect">
            <a:avLst/>
          </a:prstGeom>
        </p:spPr>
      </p:pic>
    </p:spTree>
    <p:extLst>
      <p:ext uri="{BB962C8B-B14F-4D97-AF65-F5344CB8AC3E}">
        <p14:creationId xmlns:p14="http://schemas.microsoft.com/office/powerpoint/2010/main" val="308406675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90B3D3-D164-7755-88C3-915C697881B8}"/>
            </a:ext>
          </a:extLst>
        </p:cNvPr>
        <p:cNvGrpSpPr/>
        <p:nvPr/>
      </p:nvGrpSpPr>
      <p:grpSpPr>
        <a:xfrm>
          <a:off x="0" y="0"/>
          <a:ext cx="0" cy="0"/>
          <a:chOff x="0" y="0"/>
          <a:chExt cx="0" cy="0"/>
        </a:xfrm>
      </p:grpSpPr>
      <p:pic>
        <p:nvPicPr>
          <p:cNvPr id="9" name="Image 8">
            <a:extLst>
              <a:ext uri="{FF2B5EF4-FFF2-40B4-BE49-F238E27FC236}">
                <a16:creationId xmlns:a16="http://schemas.microsoft.com/office/drawing/2014/main" id="{6AD24535-8AAA-E1D9-65A8-2EC85A148D02}"/>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b="-1"/>
          <a:stretch/>
        </p:blipFill>
        <p:spPr>
          <a:xfrm>
            <a:off x="-8622" y="10"/>
            <a:ext cx="6096000" cy="6857990"/>
          </a:xfrm>
          <a:prstGeom prst="rect">
            <a:avLst/>
          </a:prstGeom>
        </p:spPr>
      </p:pic>
      <p:sp>
        <p:nvSpPr>
          <p:cNvPr id="2" name="Titre 1">
            <a:extLst>
              <a:ext uri="{FF2B5EF4-FFF2-40B4-BE49-F238E27FC236}">
                <a16:creationId xmlns:a16="http://schemas.microsoft.com/office/drawing/2014/main" id="{EC14B8B0-A29C-EE27-4FA7-3CFA520CC18A}"/>
              </a:ext>
            </a:extLst>
          </p:cNvPr>
          <p:cNvSpPr>
            <a:spLocks noGrp="1"/>
          </p:cNvSpPr>
          <p:nvPr>
            <p:ph type="title"/>
          </p:nvPr>
        </p:nvSpPr>
        <p:spPr>
          <a:xfrm>
            <a:off x="420864" y="0"/>
            <a:ext cx="5211551" cy="6705600"/>
          </a:xfrm>
        </p:spPr>
        <p:txBody>
          <a:bodyPr>
            <a:normAutofit fontScale="90000"/>
          </a:bodyPr>
          <a:lstStyle/>
          <a:p>
            <a:r>
              <a:rPr lang="fr-FR" sz="4000" b="1" dirty="0">
                <a:solidFill>
                  <a:schemeClr val="bg1"/>
                </a:solidFill>
                <a:effectLst/>
              </a:rPr>
              <a:t>Pierre Sédimentaire</a:t>
            </a:r>
            <a:br>
              <a:rPr lang="fr-FR" sz="4000" b="1" dirty="0">
                <a:solidFill>
                  <a:schemeClr val="bg1"/>
                </a:solidFill>
                <a:effectLst/>
              </a:rPr>
            </a:br>
            <a:br>
              <a:rPr lang="fr-FR" sz="4000" b="1" dirty="0">
                <a:solidFill>
                  <a:schemeClr val="bg1"/>
                </a:solidFill>
                <a:effectLst/>
              </a:rPr>
            </a:br>
            <a:br>
              <a:rPr lang="fr-FR" sz="1800" b="1" dirty="0">
                <a:solidFill>
                  <a:schemeClr val="bg1"/>
                </a:solidFill>
                <a:effectLst/>
              </a:rPr>
            </a:br>
            <a:r>
              <a:rPr lang="fr-FR" b="1" dirty="0">
                <a:solidFill>
                  <a:schemeClr val="bg1"/>
                </a:solidFill>
                <a:effectLst/>
              </a:rPr>
              <a:t>Description</a:t>
            </a:r>
            <a:br>
              <a:rPr lang="fr-FR" dirty="0">
                <a:solidFill>
                  <a:schemeClr val="bg1"/>
                </a:solidFill>
                <a:effectLst/>
              </a:rPr>
            </a:br>
            <a:br>
              <a:rPr lang="fr-FR" sz="1800" dirty="0">
                <a:solidFill>
                  <a:schemeClr val="bg1"/>
                </a:solidFill>
                <a:effectLst/>
              </a:rPr>
            </a:br>
            <a:r>
              <a:rPr lang="fr-FR" sz="1800" dirty="0">
                <a:solidFill>
                  <a:schemeClr val="bg1"/>
                </a:solidFill>
                <a:effectLst/>
              </a:rPr>
              <a:t>Le grès cérame effet pierre reproduit fidèlement la surface typique des pierres naturelles telles que le bloc de Gré, les ardoises et les travertin tout en conservant la fonctionnalité et les caractéristiques techniques inégalées typiques des carreaux </a:t>
            </a:r>
            <a:r>
              <a:rPr lang="fr-FR" sz="1800" dirty="0" err="1">
                <a:solidFill>
                  <a:schemeClr val="bg1"/>
                </a:solidFill>
                <a:effectLst/>
              </a:rPr>
              <a:t>caramiques</a:t>
            </a:r>
            <a:r>
              <a:rPr lang="fr-FR" sz="1800" dirty="0">
                <a:solidFill>
                  <a:schemeClr val="bg1"/>
                </a:solidFill>
                <a:effectLst/>
              </a:rPr>
              <a:t> Made in </a:t>
            </a:r>
            <a:r>
              <a:rPr lang="fr-FR" sz="1800" dirty="0" err="1">
                <a:solidFill>
                  <a:schemeClr val="bg1"/>
                </a:solidFill>
                <a:effectLst/>
              </a:rPr>
              <a:t>Italy</a:t>
            </a:r>
            <a:r>
              <a:rPr lang="fr-FR" sz="1800" dirty="0">
                <a:solidFill>
                  <a:schemeClr val="bg1"/>
                </a:solidFill>
                <a:effectLst/>
              </a:rPr>
              <a:t>.</a:t>
            </a:r>
            <a:br>
              <a:rPr lang="fr-FR" sz="1800" dirty="0">
                <a:solidFill>
                  <a:schemeClr val="bg1"/>
                </a:solidFill>
                <a:effectLst/>
              </a:rPr>
            </a:br>
            <a:br>
              <a:rPr lang="fr-FR" sz="1800" dirty="0">
                <a:solidFill>
                  <a:schemeClr val="bg1"/>
                </a:solidFill>
                <a:effectLst/>
              </a:rPr>
            </a:br>
            <a:r>
              <a:rPr lang="fr-FR" sz="1800" dirty="0">
                <a:solidFill>
                  <a:schemeClr val="bg1"/>
                </a:solidFill>
                <a:effectLst/>
              </a:rPr>
              <a:t>Les collections ont été conçues pour l'intérieur et l'extérieur, disponibles dans l'épaisseur classique de 10 mm ou 20 mm d'épaisseur pour l'extérieur et les zones carrossables, utilisables dans des contextes résidentiels ou commerciaux adaptés à toutes les surfaces, sols et murs.</a:t>
            </a:r>
            <a:br>
              <a:rPr lang="fr-FR" sz="1800" dirty="0">
                <a:solidFill>
                  <a:schemeClr val="bg1"/>
                </a:solidFill>
                <a:effectLst/>
              </a:rPr>
            </a:br>
            <a:br>
              <a:rPr lang="fr-FR" dirty="0">
                <a:solidFill>
                  <a:schemeClr val="bg1"/>
                </a:solidFill>
                <a:effectLst/>
              </a:rPr>
            </a:br>
            <a:r>
              <a:rPr lang="fr-FR" b="1" dirty="0">
                <a:solidFill>
                  <a:schemeClr val="bg1"/>
                </a:solidFill>
                <a:effectLst/>
              </a:rPr>
              <a:t>Caractéristiques principales</a:t>
            </a:r>
            <a:br>
              <a:rPr lang="fr-FR" b="1" dirty="0">
                <a:solidFill>
                  <a:schemeClr val="bg1"/>
                </a:solidFill>
                <a:effectLst/>
              </a:rPr>
            </a:br>
            <a:br>
              <a:rPr lang="fr-FR" b="1" dirty="0">
                <a:solidFill>
                  <a:schemeClr val="bg1"/>
                </a:solidFill>
                <a:effectLst/>
              </a:rPr>
            </a:br>
            <a:r>
              <a:rPr lang="fr-FR" sz="2000" dirty="0">
                <a:solidFill>
                  <a:schemeClr val="bg1"/>
                </a:solidFill>
                <a:effectLst/>
              </a:rPr>
              <a:t>Surface en grès cérame avec finition naturelle R10, inspirée de la Pierre de Jérusalem. La texture uniforme, enrichie de délicates veines, apporte profondeur et élégance.</a:t>
            </a:r>
            <a:r>
              <a:rPr lang="fr-FR" sz="1200" dirty="0">
                <a:solidFill>
                  <a:schemeClr val="bg1"/>
                </a:solidFill>
                <a:effectLst/>
              </a:rPr>
              <a:t> </a:t>
            </a:r>
            <a:r>
              <a:rPr lang="fr-FR" sz="1800" dirty="0">
                <a:solidFill>
                  <a:schemeClr val="bg1"/>
                </a:solidFill>
                <a:effectLst/>
              </a:rPr>
              <a:t>Matériau en grès cérame, robuste et durable, idéal pour les sols et murs intérieurs et extérieurs..</a:t>
            </a:r>
            <a:endParaRPr lang="fr-FR" dirty="0">
              <a:solidFill>
                <a:schemeClr val="bg1"/>
              </a:solidFill>
            </a:endParaRPr>
          </a:p>
        </p:txBody>
      </p:sp>
      <p:pic>
        <p:nvPicPr>
          <p:cNvPr id="5" name="Image 4" descr="Une image contenant mur, intérieur, Cintre, placard&#10;&#10;Le contenu généré par l’IA peut être incorrect.">
            <a:extLst>
              <a:ext uri="{FF2B5EF4-FFF2-40B4-BE49-F238E27FC236}">
                <a16:creationId xmlns:a16="http://schemas.microsoft.com/office/drawing/2014/main" id="{F1F9DD04-61F1-0349-197C-CF3A8F7A56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8707" y="152400"/>
            <a:ext cx="2445338" cy="2445338"/>
          </a:xfrm>
          <a:prstGeom prst="rect">
            <a:avLst/>
          </a:prstGeom>
        </p:spPr>
      </p:pic>
      <p:pic>
        <p:nvPicPr>
          <p:cNvPr id="7" name="Image 6" descr="Une image contenant sol, noir et blanc, mur, intérieur&#10;&#10;Le contenu généré par l’IA peut être incorrect.">
            <a:extLst>
              <a:ext uri="{FF2B5EF4-FFF2-40B4-BE49-F238E27FC236}">
                <a16:creationId xmlns:a16="http://schemas.microsoft.com/office/drawing/2014/main" id="{E1ADF00E-ACF1-8F6E-C125-5EDE102922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76367" y="2097856"/>
            <a:ext cx="2458959" cy="2465264"/>
          </a:xfrm>
          <a:prstGeom prst="rect">
            <a:avLst/>
          </a:prstGeom>
        </p:spPr>
      </p:pic>
      <p:pic>
        <p:nvPicPr>
          <p:cNvPr id="10" name="Image 9" descr="Une image contenant mur, intérieur, carreau, Appareil sanitaire&#10;&#10;Le contenu généré par l’IA peut être incorrect.">
            <a:extLst>
              <a:ext uri="{FF2B5EF4-FFF2-40B4-BE49-F238E27FC236}">
                <a16:creationId xmlns:a16="http://schemas.microsoft.com/office/drawing/2014/main" id="{D59DCDD8-B8D6-D608-83A0-F7535F0B43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9700" y="2986355"/>
            <a:ext cx="2445338" cy="2463525"/>
          </a:xfrm>
          <a:prstGeom prst="rect">
            <a:avLst/>
          </a:prstGeom>
        </p:spPr>
      </p:pic>
      <p:pic>
        <p:nvPicPr>
          <p:cNvPr id="11" name="Image 10" descr="Une image contenant texte, capture d’écran, Police, cercle&#10;&#10;Le contenu généré par l’IA peut être incorrect.">
            <a:extLst>
              <a:ext uri="{FF2B5EF4-FFF2-40B4-BE49-F238E27FC236}">
                <a16:creationId xmlns:a16="http://schemas.microsoft.com/office/drawing/2014/main" id="{4C6261AD-3694-2C48-E49A-8FBBBC7A99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46695" y="5473063"/>
            <a:ext cx="3124441" cy="1232537"/>
          </a:xfrm>
          <a:prstGeom prst="rect">
            <a:avLst/>
          </a:prstGeom>
        </p:spPr>
      </p:pic>
    </p:spTree>
    <p:extLst>
      <p:ext uri="{BB962C8B-B14F-4D97-AF65-F5344CB8AC3E}">
        <p14:creationId xmlns:p14="http://schemas.microsoft.com/office/powerpoint/2010/main" val="261261852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F628CB-A2A1-E015-E1C4-61382884F0C9}"/>
            </a:ext>
          </a:extLst>
        </p:cNvPr>
        <p:cNvGrpSpPr/>
        <p:nvPr/>
      </p:nvGrpSpPr>
      <p:grpSpPr>
        <a:xfrm>
          <a:off x="0" y="0"/>
          <a:ext cx="0" cy="0"/>
          <a:chOff x="0" y="0"/>
          <a:chExt cx="0" cy="0"/>
        </a:xfrm>
      </p:grpSpPr>
      <p:pic>
        <p:nvPicPr>
          <p:cNvPr id="9" name="Image 8">
            <a:extLst>
              <a:ext uri="{FF2B5EF4-FFF2-40B4-BE49-F238E27FC236}">
                <a16:creationId xmlns:a16="http://schemas.microsoft.com/office/drawing/2014/main" id="{62805DE6-BEC9-585C-5508-0A59105C521D}"/>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b="-1"/>
          <a:stretch/>
        </p:blipFill>
        <p:spPr>
          <a:xfrm>
            <a:off x="-8622" y="10"/>
            <a:ext cx="6096000" cy="6857990"/>
          </a:xfrm>
          <a:prstGeom prst="rect">
            <a:avLst/>
          </a:prstGeom>
        </p:spPr>
      </p:pic>
      <p:sp>
        <p:nvSpPr>
          <p:cNvPr id="2" name="Titre 1">
            <a:extLst>
              <a:ext uri="{FF2B5EF4-FFF2-40B4-BE49-F238E27FC236}">
                <a16:creationId xmlns:a16="http://schemas.microsoft.com/office/drawing/2014/main" id="{133EC395-D495-0019-CD18-4BE8650041DE}"/>
              </a:ext>
            </a:extLst>
          </p:cNvPr>
          <p:cNvSpPr>
            <a:spLocks noGrp="1"/>
          </p:cNvSpPr>
          <p:nvPr>
            <p:ph type="title"/>
          </p:nvPr>
        </p:nvSpPr>
        <p:spPr>
          <a:xfrm>
            <a:off x="420864" y="0"/>
            <a:ext cx="5211551" cy="6705600"/>
          </a:xfrm>
        </p:spPr>
        <p:txBody>
          <a:bodyPr>
            <a:normAutofit fontScale="90000"/>
          </a:bodyPr>
          <a:lstStyle/>
          <a:p>
            <a:r>
              <a:rPr lang="fr-FR" sz="4000" b="1" dirty="0">
                <a:solidFill>
                  <a:schemeClr val="bg1"/>
                </a:solidFill>
                <a:effectLst/>
              </a:rPr>
              <a:t>Ardoise Elégante</a:t>
            </a:r>
            <a:br>
              <a:rPr lang="fr-FR" sz="4000" b="1" dirty="0">
                <a:solidFill>
                  <a:schemeClr val="bg1"/>
                </a:solidFill>
                <a:effectLst/>
              </a:rPr>
            </a:br>
            <a:br>
              <a:rPr lang="fr-FR" sz="4000" b="1" dirty="0">
                <a:solidFill>
                  <a:schemeClr val="bg1"/>
                </a:solidFill>
                <a:effectLst/>
              </a:rPr>
            </a:br>
            <a:br>
              <a:rPr lang="fr-FR" sz="1800" b="1" dirty="0">
                <a:solidFill>
                  <a:schemeClr val="bg1"/>
                </a:solidFill>
                <a:effectLst/>
              </a:rPr>
            </a:br>
            <a:r>
              <a:rPr lang="fr-FR" b="1" dirty="0">
                <a:solidFill>
                  <a:schemeClr val="bg1"/>
                </a:solidFill>
                <a:effectLst/>
              </a:rPr>
              <a:t>Description</a:t>
            </a:r>
            <a:br>
              <a:rPr lang="fr-FR" dirty="0">
                <a:solidFill>
                  <a:schemeClr val="bg1"/>
                </a:solidFill>
                <a:effectLst/>
              </a:rPr>
            </a:br>
            <a:br>
              <a:rPr lang="fr-FR" sz="1800" dirty="0">
                <a:solidFill>
                  <a:schemeClr val="bg1"/>
                </a:solidFill>
                <a:effectLst/>
              </a:rPr>
            </a:br>
            <a:r>
              <a:rPr lang="fr-FR" sz="1800" dirty="0">
                <a:solidFill>
                  <a:schemeClr val="bg1"/>
                </a:solidFill>
                <a:effectLst/>
              </a:rPr>
              <a:t>Le grès cérame effet pierre reproduit fidèlement la surface typique des pierres naturelles telles que le bloc de Gré, les ardoises et les travertin tout en conservant la fonctionnalité et les caractéristiques techniques inégalées typiques des carreaux </a:t>
            </a:r>
            <a:r>
              <a:rPr lang="fr-FR" sz="1800" dirty="0" err="1">
                <a:solidFill>
                  <a:schemeClr val="bg1"/>
                </a:solidFill>
                <a:effectLst/>
              </a:rPr>
              <a:t>caramiques</a:t>
            </a:r>
            <a:r>
              <a:rPr lang="fr-FR" sz="1800" dirty="0">
                <a:solidFill>
                  <a:schemeClr val="bg1"/>
                </a:solidFill>
                <a:effectLst/>
              </a:rPr>
              <a:t> Made in </a:t>
            </a:r>
            <a:r>
              <a:rPr lang="fr-FR" sz="1800" dirty="0" err="1">
                <a:solidFill>
                  <a:schemeClr val="bg1"/>
                </a:solidFill>
                <a:effectLst/>
              </a:rPr>
              <a:t>Italy</a:t>
            </a:r>
            <a:r>
              <a:rPr lang="fr-FR" sz="1800" dirty="0">
                <a:solidFill>
                  <a:schemeClr val="bg1"/>
                </a:solidFill>
                <a:effectLst/>
              </a:rPr>
              <a:t>.</a:t>
            </a:r>
            <a:br>
              <a:rPr lang="fr-FR" sz="1800" dirty="0">
                <a:solidFill>
                  <a:schemeClr val="bg1"/>
                </a:solidFill>
                <a:effectLst/>
              </a:rPr>
            </a:br>
            <a:br>
              <a:rPr lang="fr-FR" sz="1800" dirty="0">
                <a:solidFill>
                  <a:schemeClr val="bg1"/>
                </a:solidFill>
                <a:effectLst/>
              </a:rPr>
            </a:br>
            <a:r>
              <a:rPr lang="fr-FR" sz="1800" dirty="0">
                <a:solidFill>
                  <a:schemeClr val="bg1"/>
                </a:solidFill>
                <a:effectLst/>
              </a:rPr>
              <a:t>Les collections ont été conçues pour l'intérieur et l'extérieur, disponibles dans l'épaisseur classique de 10 mm ou 20 mm d'épaisseur pour l'extérieur et les zones carrossables, utilisables dans des contextes résidentiels ou commerciaux adaptés à toutes les surfaces, sols et murs.</a:t>
            </a:r>
            <a:br>
              <a:rPr lang="fr-FR" sz="1800" dirty="0">
                <a:solidFill>
                  <a:schemeClr val="bg1"/>
                </a:solidFill>
                <a:effectLst/>
              </a:rPr>
            </a:br>
            <a:br>
              <a:rPr lang="fr-FR" dirty="0">
                <a:solidFill>
                  <a:schemeClr val="bg1"/>
                </a:solidFill>
                <a:effectLst/>
              </a:rPr>
            </a:br>
            <a:r>
              <a:rPr lang="fr-FR" b="1" dirty="0">
                <a:solidFill>
                  <a:schemeClr val="bg1"/>
                </a:solidFill>
                <a:effectLst/>
              </a:rPr>
              <a:t>Caractéristiques principales</a:t>
            </a:r>
            <a:br>
              <a:rPr lang="fr-FR" b="1" dirty="0">
                <a:solidFill>
                  <a:schemeClr val="bg1"/>
                </a:solidFill>
                <a:effectLst/>
              </a:rPr>
            </a:br>
            <a:br>
              <a:rPr lang="fr-FR" b="1" dirty="0">
                <a:solidFill>
                  <a:schemeClr val="bg1"/>
                </a:solidFill>
                <a:effectLst/>
              </a:rPr>
            </a:br>
            <a:r>
              <a:rPr lang="fr-FR" sz="2000" dirty="0">
                <a:solidFill>
                  <a:schemeClr val="bg1"/>
                </a:solidFill>
                <a:effectLst/>
              </a:rPr>
              <a:t>Surface inspirée de la pierre naturelle </a:t>
            </a:r>
            <a:r>
              <a:rPr lang="fr-FR" sz="2000" dirty="0" err="1">
                <a:solidFill>
                  <a:schemeClr val="bg1"/>
                </a:solidFill>
                <a:effectLst/>
              </a:rPr>
              <a:t>Ardesia</a:t>
            </a:r>
            <a:r>
              <a:rPr lang="fr-FR" sz="2000" dirty="0">
                <a:solidFill>
                  <a:schemeClr val="bg1"/>
                </a:solidFill>
                <a:effectLst/>
              </a:rPr>
              <a:t>, ses subtiles nuances de gris se dissolvent dans des jeux d'ombres et de reflets et lui donnent de la profondeur. Finition étudiée pour les sols intérieurs et extérieurs.</a:t>
            </a:r>
            <a:r>
              <a:rPr lang="fr-FR" sz="1800" dirty="0">
                <a:solidFill>
                  <a:schemeClr val="bg1"/>
                </a:solidFill>
                <a:effectLst/>
              </a:rPr>
              <a:t>, idéal pour les sols et murs intérieurs et extérieurs..</a:t>
            </a:r>
            <a:endParaRPr lang="fr-FR" dirty="0">
              <a:solidFill>
                <a:schemeClr val="bg1"/>
              </a:solidFill>
            </a:endParaRPr>
          </a:p>
        </p:txBody>
      </p:sp>
      <p:pic>
        <p:nvPicPr>
          <p:cNvPr id="3" name="Image 2" descr="Une image contenant mur, intérieur, décoration d’intérieur, baignoire&#10;&#10;Le contenu généré par l’IA peut être incorrect.">
            <a:extLst>
              <a:ext uri="{FF2B5EF4-FFF2-40B4-BE49-F238E27FC236}">
                <a16:creationId xmlns:a16="http://schemas.microsoft.com/office/drawing/2014/main" id="{C5477950-3C52-7A82-5796-E9A8AFBB67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6271" y="2669958"/>
            <a:ext cx="2443155" cy="2479558"/>
          </a:xfrm>
          <a:prstGeom prst="rect">
            <a:avLst/>
          </a:prstGeom>
        </p:spPr>
      </p:pic>
      <p:pic>
        <p:nvPicPr>
          <p:cNvPr id="4" name="Image 3" descr="Une image contenant intérieur, mur, décoration d’intérieur, sol&#10;&#10;Le contenu généré par l’IA peut être incorrect.">
            <a:extLst>
              <a:ext uri="{FF2B5EF4-FFF2-40B4-BE49-F238E27FC236}">
                <a16:creationId xmlns:a16="http://schemas.microsoft.com/office/drawing/2014/main" id="{B8129B7F-AFE2-52C9-0CF2-15C5C65E3C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0355" y="67986"/>
            <a:ext cx="2448554" cy="2479558"/>
          </a:xfrm>
          <a:prstGeom prst="rect">
            <a:avLst/>
          </a:prstGeom>
        </p:spPr>
      </p:pic>
      <p:pic>
        <p:nvPicPr>
          <p:cNvPr id="6" name="Image 5" descr="Une image contenant intérieur, mur, décoration d’intérieur, fenêtre&#10;&#10;Le contenu généré par l’IA peut être incorrect.">
            <a:extLst>
              <a:ext uri="{FF2B5EF4-FFF2-40B4-BE49-F238E27FC236}">
                <a16:creationId xmlns:a16="http://schemas.microsoft.com/office/drawing/2014/main" id="{331462D5-D04C-00D6-F116-CE4B042E777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87331" y="2669958"/>
            <a:ext cx="2443155" cy="2680057"/>
          </a:xfrm>
          <a:prstGeom prst="rect">
            <a:avLst/>
          </a:prstGeom>
        </p:spPr>
      </p:pic>
      <p:pic>
        <p:nvPicPr>
          <p:cNvPr id="8" name="Image 7" descr="Une image contenant texte, capture d’écran, cercle, Police&#10;&#10;Le contenu généré par l’IA peut être incorrect.">
            <a:extLst>
              <a:ext uri="{FF2B5EF4-FFF2-40B4-BE49-F238E27FC236}">
                <a16:creationId xmlns:a16="http://schemas.microsoft.com/office/drawing/2014/main" id="{225BA71A-6757-F8DE-C05B-A1BA36E73FE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77621" y="5394344"/>
            <a:ext cx="3692085" cy="1291204"/>
          </a:xfrm>
          <a:prstGeom prst="rect">
            <a:avLst/>
          </a:prstGeom>
        </p:spPr>
      </p:pic>
    </p:spTree>
    <p:extLst>
      <p:ext uri="{BB962C8B-B14F-4D97-AF65-F5344CB8AC3E}">
        <p14:creationId xmlns:p14="http://schemas.microsoft.com/office/powerpoint/2010/main" val="264161579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F8A1C807-B9AD-4C9B-BF9F-60F03428998E}"/>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0" y="0"/>
            <a:ext cx="12192001" cy="6857990"/>
          </a:xfrm>
          <a:prstGeom prst="rect">
            <a:avLst/>
          </a:prstGeom>
        </p:spPr>
      </p:pic>
      <p:sp useBgFill="1">
        <p:nvSpPr>
          <p:cNvPr id="103" name="Forme libre 5">
            <a:extLst>
              <a:ext uri="{FF2B5EF4-FFF2-40B4-BE49-F238E27FC236}">
                <a16:creationId xmlns:a16="http://schemas.microsoft.com/office/drawing/2014/main" id="{FE469E50-3893-4ED6-92BA-2985C32B0C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7131809" y="1385982"/>
            <a:ext cx="4031414" cy="4100418"/>
          </a:xfrm>
          <a:custGeom>
            <a:avLst/>
            <a:gdLst>
              <a:gd name="T0" fmla="*/ 1577 w 1601"/>
              <a:gd name="T1" fmla="*/ 0 h 696"/>
              <a:gd name="T2" fmla="*/ 833 w 1601"/>
              <a:gd name="T3" fmla="*/ 0 h 696"/>
              <a:gd name="T4" fmla="*/ 768 w 1601"/>
              <a:gd name="T5" fmla="*/ 0 h 696"/>
              <a:gd name="T6" fmla="*/ 24 w 1601"/>
              <a:gd name="T7" fmla="*/ 0 h 696"/>
              <a:gd name="T8" fmla="*/ 0 w 1601"/>
              <a:gd name="T9" fmla="*/ 27 h 696"/>
              <a:gd name="T10" fmla="*/ 0 w 1601"/>
              <a:gd name="T11" fmla="*/ 669 h 696"/>
              <a:gd name="T12" fmla="*/ 24 w 1601"/>
              <a:gd name="T13" fmla="*/ 696 h 696"/>
              <a:gd name="T14" fmla="*/ 768 w 1601"/>
              <a:gd name="T15" fmla="*/ 696 h 696"/>
              <a:gd name="T16" fmla="*/ 833 w 1601"/>
              <a:gd name="T17" fmla="*/ 696 h 696"/>
              <a:gd name="T18" fmla="*/ 1577 w 1601"/>
              <a:gd name="T19" fmla="*/ 696 h 696"/>
              <a:gd name="T20" fmla="*/ 1601 w 1601"/>
              <a:gd name="T21" fmla="*/ 669 h 696"/>
              <a:gd name="T22" fmla="*/ 1601 w 1601"/>
              <a:gd name="T23" fmla="*/ 27 h 696"/>
              <a:gd name="T24" fmla="*/ 1577 w 1601"/>
              <a:gd name="T25" fmla="*/ 0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01" h="696">
                <a:moveTo>
                  <a:pt x="1577" y="0"/>
                </a:moveTo>
                <a:cubicBezTo>
                  <a:pt x="833" y="0"/>
                  <a:pt x="833" y="0"/>
                  <a:pt x="833" y="0"/>
                </a:cubicBezTo>
                <a:cubicBezTo>
                  <a:pt x="768" y="0"/>
                  <a:pt x="768" y="0"/>
                  <a:pt x="768" y="0"/>
                </a:cubicBezTo>
                <a:cubicBezTo>
                  <a:pt x="24" y="0"/>
                  <a:pt x="24" y="0"/>
                  <a:pt x="24" y="0"/>
                </a:cubicBezTo>
                <a:cubicBezTo>
                  <a:pt x="11" y="0"/>
                  <a:pt x="0" y="12"/>
                  <a:pt x="0" y="27"/>
                </a:cubicBezTo>
                <a:cubicBezTo>
                  <a:pt x="0" y="669"/>
                  <a:pt x="0" y="669"/>
                  <a:pt x="0" y="669"/>
                </a:cubicBezTo>
                <a:cubicBezTo>
                  <a:pt x="0" y="684"/>
                  <a:pt x="11" y="696"/>
                  <a:pt x="24" y="696"/>
                </a:cubicBezTo>
                <a:cubicBezTo>
                  <a:pt x="768" y="696"/>
                  <a:pt x="768" y="696"/>
                  <a:pt x="768" y="696"/>
                </a:cubicBezTo>
                <a:cubicBezTo>
                  <a:pt x="833" y="696"/>
                  <a:pt x="833" y="696"/>
                  <a:pt x="833" y="696"/>
                </a:cubicBezTo>
                <a:cubicBezTo>
                  <a:pt x="1577" y="696"/>
                  <a:pt x="1577" y="696"/>
                  <a:pt x="1577" y="696"/>
                </a:cubicBezTo>
                <a:cubicBezTo>
                  <a:pt x="1590" y="696"/>
                  <a:pt x="1601" y="684"/>
                  <a:pt x="1601" y="669"/>
                </a:cubicBezTo>
                <a:cubicBezTo>
                  <a:pt x="1601" y="27"/>
                  <a:pt x="1601" y="27"/>
                  <a:pt x="1601" y="27"/>
                </a:cubicBezTo>
                <a:cubicBezTo>
                  <a:pt x="1601" y="12"/>
                  <a:pt x="1590" y="0"/>
                  <a:pt x="1577" y="0"/>
                </a:cubicBezTo>
                <a:close/>
              </a:path>
            </a:pathLst>
          </a:custGeom>
          <a:ln>
            <a:noFill/>
          </a:ln>
          <a:effectLst>
            <a:outerShdw blurRad="50800" dist="38100" dir="5400000" algn="tl" rotWithShape="0">
              <a:srgbClr val="000000">
                <a:alpha val="43000"/>
              </a:srgbClr>
            </a:outerShdw>
          </a:effectLst>
          <a:extLst>
            <a:ext uri="{91240B29-F687-4f45-9708-019B960494DF}">
              <a14:hiddenLine xmlns:p14="http://schemas.microsoft.com/office/powerpoint/2010/main" xmlns:a16="http://schemas.microsoft.com/office/drawing/2014/main" xmlns:a14="http://schemas.microsoft.com/office/drawing/2010/main" xmlns=""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dirty="0">
              <a:ln>
                <a:noFill/>
              </a:ln>
              <a:solidFill>
                <a:prstClr val="white"/>
              </a:solidFill>
              <a:effectLst/>
              <a:uLnTx/>
              <a:uFillTx/>
              <a:latin typeface="Goudy Old Style"/>
              <a:ea typeface="+mn-ea"/>
              <a:cs typeface="+mn-cs"/>
            </a:endParaRPr>
          </a:p>
        </p:txBody>
      </p:sp>
      <p:sp>
        <p:nvSpPr>
          <p:cNvPr id="2" name="Titre 1">
            <a:extLst>
              <a:ext uri="{FF2B5EF4-FFF2-40B4-BE49-F238E27FC236}">
                <a16:creationId xmlns:a16="http://schemas.microsoft.com/office/drawing/2014/main" id="{0D1F047C-C727-42A7-85C5-68C5AA1B1A93}"/>
              </a:ext>
            </a:extLst>
          </p:cNvPr>
          <p:cNvSpPr>
            <a:spLocks noGrp="1"/>
          </p:cNvSpPr>
          <p:nvPr>
            <p:ph type="ctrTitle"/>
          </p:nvPr>
        </p:nvSpPr>
        <p:spPr>
          <a:xfrm>
            <a:off x="7389962" y="2004164"/>
            <a:ext cx="3485073" cy="2780778"/>
          </a:xfrm>
        </p:spPr>
        <p:txBody>
          <a:bodyPr rtlCol="0">
            <a:normAutofit fontScale="90000"/>
          </a:bodyPr>
          <a:lstStyle/>
          <a:p>
            <a:r>
              <a:rPr lang="fr-FR" sz="6600" dirty="0"/>
              <a:t>GAMME</a:t>
            </a:r>
            <a:br>
              <a:rPr lang="fr-FR" sz="6600" dirty="0"/>
            </a:br>
            <a:r>
              <a:rPr lang="fr-FR" sz="6600" dirty="0"/>
              <a:t>MARBRE MATE</a:t>
            </a:r>
          </a:p>
        </p:txBody>
      </p:sp>
    </p:spTree>
    <p:extLst>
      <p:ext uri="{BB962C8B-B14F-4D97-AF65-F5344CB8AC3E}">
        <p14:creationId xmlns:p14="http://schemas.microsoft.com/office/powerpoint/2010/main" val="41678842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A5269E-F4D1-2C5C-498E-ACF0898F83FF}"/>
            </a:ext>
          </a:extLst>
        </p:cNvPr>
        <p:cNvGrpSpPr/>
        <p:nvPr/>
      </p:nvGrpSpPr>
      <p:grpSpPr>
        <a:xfrm>
          <a:off x="0" y="0"/>
          <a:ext cx="0" cy="0"/>
          <a:chOff x="0" y="0"/>
          <a:chExt cx="0" cy="0"/>
        </a:xfrm>
      </p:grpSpPr>
      <p:pic>
        <p:nvPicPr>
          <p:cNvPr id="9" name="Image 8">
            <a:extLst>
              <a:ext uri="{FF2B5EF4-FFF2-40B4-BE49-F238E27FC236}">
                <a16:creationId xmlns:a16="http://schemas.microsoft.com/office/drawing/2014/main" id="{EC4F5946-0F64-A9A0-C137-E7ECEF1774A5}"/>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b="-1"/>
          <a:stretch/>
        </p:blipFill>
        <p:spPr>
          <a:xfrm>
            <a:off x="-8622" y="10"/>
            <a:ext cx="6096000" cy="6857990"/>
          </a:xfrm>
          <a:prstGeom prst="rect">
            <a:avLst/>
          </a:prstGeom>
        </p:spPr>
      </p:pic>
      <p:sp>
        <p:nvSpPr>
          <p:cNvPr id="2" name="Titre 1">
            <a:extLst>
              <a:ext uri="{FF2B5EF4-FFF2-40B4-BE49-F238E27FC236}">
                <a16:creationId xmlns:a16="http://schemas.microsoft.com/office/drawing/2014/main" id="{911C0624-B2B7-4867-1ADC-612F31A7F340}"/>
              </a:ext>
            </a:extLst>
          </p:cNvPr>
          <p:cNvSpPr>
            <a:spLocks noGrp="1"/>
          </p:cNvSpPr>
          <p:nvPr>
            <p:ph type="title"/>
          </p:nvPr>
        </p:nvSpPr>
        <p:spPr>
          <a:xfrm>
            <a:off x="420864" y="0"/>
            <a:ext cx="5211551" cy="6705600"/>
          </a:xfrm>
        </p:spPr>
        <p:txBody>
          <a:bodyPr>
            <a:normAutofit fontScale="90000"/>
          </a:bodyPr>
          <a:lstStyle/>
          <a:p>
            <a:r>
              <a:rPr lang="fr-FR" sz="4000" b="1" dirty="0">
                <a:solidFill>
                  <a:schemeClr val="bg1"/>
                </a:solidFill>
                <a:effectLst/>
              </a:rPr>
              <a:t>Pierre de Marseille</a:t>
            </a:r>
            <a:br>
              <a:rPr lang="fr-FR" sz="4000" b="1" dirty="0">
                <a:solidFill>
                  <a:schemeClr val="bg1"/>
                </a:solidFill>
                <a:effectLst/>
              </a:rPr>
            </a:br>
            <a:br>
              <a:rPr lang="fr-FR" sz="4000" b="1" dirty="0">
                <a:solidFill>
                  <a:schemeClr val="bg1"/>
                </a:solidFill>
                <a:effectLst/>
              </a:rPr>
            </a:br>
            <a:br>
              <a:rPr lang="fr-FR" sz="1800" b="1" dirty="0">
                <a:solidFill>
                  <a:schemeClr val="bg1"/>
                </a:solidFill>
                <a:effectLst/>
              </a:rPr>
            </a:br>
            <a:r>
              <a:rPr lang="fr-FR" b="1" dirty="0">
                <a:solidFill>
                  <a:schemeClr val="bg1"/>
                </a:solidFill>
                <a:effectLst/>
              </a:rPr>
              <a:t>Description</a:t>
            </a:r>
            <a:br>
              <a:rPr lang="fr-FR" dirty="0">
                <a:solidFill>
                  <a:schemeClr val="bg1"/>
                </a:solidFill>
                <a:effectLst/>
              </a:rPr>
            </a:br>
            <a:br>
              <a:rPr lang="fr-FR" sz="1800" dirty="0">
                <a:solidFill>
                  <a:schemeClr val="bg1"/>
                </a:solidFill>
                <a:effectLst/>
              </a:rPr>
            </a:br>
            <a:r>
              <a:rPr lang="fr-FR" sz="1800" dirty="0">
                <a:solidFill>
                  <a:schemeClr val="bg1"/>
                </a:solidFill>
                <a:effectLst/>
              </a:rPr>
              <a:t>Le grès cérame effet pierre reproduit fidèlement la surface typique des pierres naturelles telles que le bloc de Gré, les ardoises et les travertin tout en conservant la fonctionnalité et les caractéristiques techniques inégalées typiques des carreaux </a:t>
            </a:r>
            <a:r>
              <a:rPr lang="fr-FR" sz="1800" dirty="0" err="1">
                <a:solidFill>
                  <a:schemeClr val="bg1"/>
                </a:solidFill>
                <a:effectLst/>
              </a:rPr>
              <a:t>caramiques</a:t>
            </a:r>
            <a:r>
              <a:rPr lang="fr-FR" sz="1800" dirty="0">
                <a:solidFill>
                  <a:schemeClr val="bg1"/>
                </a:solidFill>
                <a:effectLst/>
              </a:rPr>
              <a:t> Made in </a:t>
            </a:r>
            <a:r>
              <a:rPr lang="fr-FR" sz="1800" dirty="0" err="1">
                <a:solidFill>
                  <a:schemeClr val="bg1"/>
                </a:solidFill>
                <a:effectLst/>
              </a:rPr>
              <a:t>Italy</a:t>
            </a:r>
            <a:r>
              <a:rPr lang="fr-FR" sz="1800" dirty="0">
                <a:solidFill>
                  <a:schemeClr val="bg1"/>
                </a:solidFill>
                <a:effectLst/>
              </a:rPr>
              <a:t>.</a:t>
            </a:r>
            <a:br>
              <a:rPr lang="fr-FR" sz="1800" dirty="0">
                <a:solidFill>
                  <a:schemeClr val="bg1"/>
                </a:solidFill>
                <a:effectLst/>
              </a:rPr>
            </a:br>
            <a:br>
              <a:rPr lang="fr-FR" sz="1800" dirty="0">
                <a:solidFill>
                  <a:schemeClr val="bg1"/>
                </a:solidFill>
                <a:effectLst/>
              </a:rPr>
            </a:br>
            <a:r>
              <a:rPr lang="fr-FR" sz="1800" dirty="0">
                <a:solidFill>
                  <a:schemeClr val="bg1"/>
                </a:solidFill>
                <a:effectLst/>
              </a:rPr>
              <a:t>Les collections ont été conçues pour l'intérieur et l'extérieur, disponibles dans l'épaisseur classique de 10 mm ou 20 mm d'épaisseur pour l'extérieur et les zones carrossables, utilisables dans des contextes résidentiels ou commerciaux adaptés à toutes les surfaces, sols et murs.</a:t>
            </a:r>
            <a:br>
              <a:rPr lang="fr-FR" sz="1800" dirty="0">
                <a:solidFill>
                  <a:schemeClr val="bg1"/>
                </a:solidFill>
                <a:effectLst/>
              </a:rPr>
            </a:br>
            <a:br>
              <a:rPr lang="fr-FR" dirty="0">
                <a:solidFill>
                  <a:schemeClr val="bg1"/>
                </a:solidFill>
                <a:effectLst/>
              </a:rPr>
            </a:br>
            <a:r>
              <a:rPr lang="fr-FR" b="1" dirty="0">
                <a:solidFill>
                  <a:schemeClr val="bg1"/>
                </a:solidFill>
                <a:effectLst/>
              </a:rPr>
              <a:t>Caractéristiques principales</a:t>
            </a:r>
            <a:br>
              <a:rPr lang="fr-FR" b="1" dirty="0">
                <a:solidFill>
                  <a:schemeClr val="bg1"/>
                </a:solidFill>
                <a:effectLst/>
              </a:rPr>
            </a:br>
            <a:br>
              <a:rPr lang="fr-FR" b="1" dirty="0">
                <a:solidFill>
                  <a:schemeClr val="bg1"/>
                </a:solidFill>
                <a:effectLst/>
              </a:rPr>
            </a:br>
            <a:r>
              <a:rPr lang="fr-FR" sz="2000" dirty="0">
                <a:solidFill>
                  <a:schemeClr val="bg1"/>
                </a:solidFill>
                <a:effectLst/>
              </a:rPr>
              <a:t>Surface inspirée de la pierre naturelle </a:t>
            </a:r>
            <a:r>
              <a:rPr lang="fr-FR" sz="2000" dirty="0" err="1">
                <a:solidFill>
                  <a:schemeClr val="bg1"/>
                </a:solidFill>
                <a:effectLst/>
              </a:rPr>
              <a:t>Ardesia</a:t>
            </a:r>
            <a:r>
              <a:rPr lang="fr-FR" sz="2000" dirty="0">
                <a:solidFill>
                  <a:schemeClr val="bg1"/>
                </a:solidFill>
                <a:effectLst/>
              </a:rPr>
              <a:t>, ses subtiles nuances de gris se dissolvent dans des jeux d'ombres et de reflets et lui donnent de la profondeur. Finition étudiée pour les sols intérieurs et extérieurs.</a:t>
            </a:r>
            <a:r>
              <a:rPr lang="fr-FR" sz="1800" dirty="0">
                <a:solidFill>
                  <a:schemeClr val="bg1"/>
                </a:solidFill>
                <a:effectLst/>
              </a:rPr>
              <a:t>, idéal pour les sols et murs intérieurs et extérieurs..</a:t>
            </a:r>
            <a:endParaRPr lang="fr-FR" dirty="0">
              <a:solidFill>
                <a:schemeClr val="bg1"/>
              </a:solidFill>
            </a:endParaRPr>
          </a:p>
        </p:txBody>
      </p:sp>
      <p:pic>
        <p:nvPicPr>
          <p:cNvPr id="5" name="Image 4" descr="Une image contenant plein air, piscine, fenêtre, eau&#10;&#10;Le contenu généré par l’IA peut être incorrect.">
            <a:extLst>
              <a:ext uri="{FF2B5EF4-FFF2-40B4-BE49-F238E27FC236}">
                <a16:creationId xmlns:a16="http://schemas.microsoft.com/office/drawing/2014/main" id="{18804614-8916-3FC0-A0EE-70DB42E08A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4624" y="297737"/>
            <a:ext cx="2840569" cy="2735281"/>
          </a:xfrm>
          <a:prstGeom prst="rect">
            <a:avLst/>
          </a:prstGeom>
        </p:spPr>
      </p:pic>
      <p:pic>
        <p:nvPicPr>
          <p:cNvPr id="7" name="Image 6" descr="Une image contenant gris, Beige, ciment, sol&#10;&#10;Le contenu généré par l’IA peut être incorrect.">
            <a:extLst>
              <a:ext uri="{FF2B5EF4-FFF2-40B4-BE49-F238E27FC236}">
                <a16:creationId xmlns:a16="http://schemas.microsoft.com/office/drawing/2014/main" id="{4B055853-7501-377A-865F-74522BD15E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51396" y="360845"/>
            <a:ext cx="2748644" cy="2590736"/>
          </a:xfrm>
          <a:prstGeom prst="rect">
            <a:avLst/>
          </a:prstGeom>
        </p:spPr>
      </p:pic>
      <p:pic>
        <p:nvPicPr>
          <p:cNvPr id="10" name="Image 9" descr="Une image contenant bâtiment, sol, mur, intérieur&#10;&#10;Le contenu généré par l’IA peut être incorrect.">
            <a:extLst>
              <a:ext uri="{FF2B5EF4-FFF2-40B4-BE49-F238E27FC236}">
                <a16:creationId xmlns:a16="http://schemas.microsoft.com/office/drawing/2014/main" id="{7BF712CF-9065-396F-96F5-F871A846E18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95335" y="3610039"/>
            <a:ext cx="2648103" cy="2898034"/>
          </a:xfrm>
          <a:prstGeom prst="rect">
            <a:avLst/>
          </a:prstGeom>
        </p:spPr>
      </p:pic>
      <p:pic>
        <p:nvPicPr>
          <p:cNvPr id="11" name="Image 10" descr="Une image contenant musique, mur, intérieur, piano&#10;&#10;Le contenu généré par l’IA peut être incorrect.">
            <a:extLst>
              <a:ext uri="{FF2B5EF4-FFF2-40B4-BE49-F238E27FC236}">
                <a16:creationId xmlns:a16="http://schemas.microsoft.com/office/drawing/2014/main" id="{06C69D08-9FDE-DC41-6DB1-6CCE0D3D17E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28557" y="3096125"/>
            <a:ext cx="2771483" cy="2791657"/>
          </a:xfrm>
          <a:prstGeom prst="rect">
            <a:avLst/>
          </a:prstGeom>
        </p:spPr>
      </p:pic>
    </p:spTree>
    <p:extLst>
      <p:ext uri="{BB962C8B-B14F-4D97-AF65-F5344CB8AC3E}">
        <p14:creationId xmlns:p14="http://schemas.microsoft.com/office/powerpoint/2010/main" val="55086891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6E7C52-4436-F00C-91DA-8F8CA693D386}"/>
            </a:ext>
          </a:extLst>
        </p:cNvPr>
        <p:cNvGrpSpPr/>
        <p:nvPr/>
      </p:nvGrpSpPr>
      <p:grpSpPr>
        <a:xfrm>
          <a:off x="0" y="0"/>
          <a:ext cx="0" cy="0"/>
          <a:chOff x="0" y="0"/>
          <a:chExt cx="0" cy="0"/>
        </a:xfrm>
      </p:grpSpPr>
      <p:pic>
        <p:nvPicPr>
          <p:cNvPr id="9" name="Image 8">
            <a:extLst>
              <a:ext uri="{FF2B5EF4-FFF2-40B4-BE49-F238E27FC236}">
                <a16:creationId xmlns:a16="http://schemas.microsoft.com/office/drawing/2014/main" id="{1A549D20-3566-BBEC-F00B-B0294164C567}"/>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b="-1"/>
          <a:stretch/>
        </p:blipFill>
        <p:spPr>
          <a:xfrm>
            <a:off x="-8622" y="10"/>
            <a:ext cx="6096000" cy="6857990"/>
          </a:xfrm>
          <a:prstGeom prst="rect">
            <a:avLst/>
          </a:prstGeom>
        </p:spPr>
      </p:pic>
      <p:sp>
        <p:nvSpPr>
          <p:cNvPr id="2" name="Titre 1">
            <a:extLst>
              <a:ext uri="{FF2B5EF4-FFF2-40B4-BE49-F238E27FC236}">
                <a16:creationId xmlns:a16="http://schemas.microsoft.com/office/drawing/2014/main" id="{74E0315B-6536-7867-BC8A-0DA545E8828B}"/>
              </a:ext>
            </a:extLst>
          </p:cNvPr>
          <p:cNvSpPr>
            <a:spLocks noGrp="1"/>
          </p:cNvSpPr>
          <p:nvPr>
            <p:ph type="title"/>
          </p:nvPr>
        </p:nvSpPr>
        <p:spPr>
          <a:xfrm>
            <a:off x="420864" y="0"/>
            <a:ext cx="5211551" cy="6705600"/>
          </a:xfrm>
        </p:spPr>
        <p:txBody>
          <a:bodyPr>
            <a:normAutofit fontScale="90000"/>
          </a:bodyPr>
          <a:lstStyle/>
          <a:p>
            <a:r>
              <a:rPr lang="fr-FR" sz="4000" b="1" dirty="0" err="1">
                <a:solidFill>
                  <a:schemeClr val="bg1"/>
                </a:solidFill>
                <a:effectLst/>
              </a:rPr>
              <a:t>Limestone</a:t>
            </a:r>
            <a:br>
              <a:rPr lang="fr-FR" sz="4000" b="1" dirty="0">
                <a:solidFill>
                  <a:schemeClr val="bg1"/>
                </a:solidFill>
                <a:effectLst/>
              </a:rPr>
            </a:br>
            <a:br>
              <a:rPr lang="fr-FR" sz="4000" b="1" dirty="0">
                <a:solidFill>
                  <a:schemeClr val="bg1"/>
                </a:solidFill>
                <a:effectLst/>
              </a:rPr>
            </a:br>
            <a:br>
              <a:rPr lang="fr-FR" sz="1800" b="1" dirty="0">
                <a:solidFill>
                  <a:schemeClr val="bg1"/>
                </a:solidFill>
                <a:effectLst/>
              </a:rPr>
            </a:br>
            <a:r>
              <a:rPr lang="fr-FR" b="1" dirty="0">
                <a:solidFill>
                  <a:schemeClr val="bg1"/>
                </a:solidFill>
                <a:effectLst/>
              </a:rPr>
              <a:t>Description</a:t>
            </a:r>
            <a:br>
              <a:rPr lang="fr-FR" dirty="0">
                <a:solidFill>
                  <a:schemeClr val="bg1"/>
                </a:solidFill>
                <a:effectLst/>
              </a:rPr>
            </a:br>
            <a:br>
              <a:rPr lang="fr-FR" sz="1800" dirty="0">
                <a:solidFill>
                  <a:schemeClr val="bg1"/>
                </a:solidFill>
                <a:effectLst/>
              </a:rPr>
            </a:br>
            <a:r>
              <a:rPr lang="fr-FR" sz="1800" dirty="0">
                <a:solidFill>
                  <a:schemeClr val="bg1"/>
                </a:solidFill>
                <a:effectLst/>
              </a:rPr>
              <a:t>Le grès cérame effet pierre reproduit fidèlement la surface typique des pierres naturelles telles que le bloc de Gré, les ardoises et les travertin tout en conservant la fonctionnalité et les caractéristiques techniques inégalées typiques des carreaux </a:t>
            </a:r>
            <a:r>
              <a:rPr lang="fr-FR" sz="1800" dirty="0" err="1">
                <a:solidFill>
                  <a:schemeClr val="bg1"/>
                </a:solidFill>
                <a:effectLst/>
              </a:rPr>
              <a:t>caramiques</a:t>
            </a:r>
            <a:r>
              <a:rPr lang="fr-FR" sz="1800" dirty="0">
                <a:solidFill>
                  <a:schemeClr val="bg1"/>
                </a:solidFill>
                <a:effectLst/>
              </a:rPr>
              <a:t> Made in </a:t>
            </a:r>
            <a:r>
              <a:rPr lang="fr-FR" sz="1800" dirty="0" err="1">
                <a:solidFill>
                  <a:schemeClr val="bg1"/>
                </a:solidFill>
                <a:effectLst/>
              </a:rPr>
              <a:t>Italy</a:t>
            </a:r>
            <a:r>
              <a:rPr lang="fr-FR" sz="1800" dirty="0">
                <a:solidFill>
                  <a:schemeClr val="bg1"/>
                </a:solidFill>
                <a:effectLst/>
              </a:rPr>
              <a:t>.</a:t>
            </a:r>
            <a:br>
              <a:rPr lang="fr-FR" sz="1800" dirty="0">
                <a:solidFill>
                  <a:schemeClr val="bg1"/>
                </a:solidFill>
                <a:effectLst/>
              </a:rPr>
            </a:br>
            <a:br>
              <a:rPr lang="fr-FR" sz="1800" dirty="0">
                <a:solidFill>
                  <a:schemeClr val="bg1"/>
                </a:solidFill>
                <a:effectLst/>
              </a:rPr>
            </a:br>
            <a:r>
              <a:rPr lang="fr-FR" sz="1800" dirty="0">
                <a:solidFill>
                  <a:schemeClr val="bg1"/>
                </a:solidFill>
                <a:effectLst/>
              </a:rPr>
              <a:t>Les collections ont été conçues pour l'intérieur et l'extérieur, disponibles dans l'épaisseur classique de 10 mm ou 20 mm d'épaisseur pour l'extérieur et les zones carrossables, utilisables dans des contextes résidentiels ou commerciaux adaptés à toutes les surfaces, sols et murs.</a:t>
            </a:r>
            <a:br>
              <a:rPr lang="fr-FR" sz="1800" dirty="0">
                <a:solidFill>
                  <a:schemeClr val="bg1"/>
                </a:solidFill>
                <a:effectLst/>
              </a:rPr>
            </a:br>
            <a:br>
              <a:rPr lang="fr-FR" dirty="0">
                <a:solidFill>
                  <a:schemeClr val="bg1"/>
                </a:solidFill>
                <a:effectLst/>
              </a:rPr>
            </a:br>
            <a:r>
              <a:rPr lang="fr-FR" b="1" dirty="0">
                <a:solidFill>
                  <a:schemeClr val="bg1"/>
                </a:solidFill>
                <a:effectLst/>
              </a:rPr>
              <a:t>Caractéristiques principales</a:t>
            </a:r>
            <a:br>
              <a:rPr lang="fr-FR" b="1" dirty="0">
                <a:solidFill>
                  <a:schemeClr val="bg1"/>
                </a:solidFill>
                <a:effectLst/>
              </a:rPr>
            </a:br>
            <a:br>
              <a:rPr lang="fr-FR" b="1" dirty="0">
                <a:solidFill>
                  <a:schemeClr val="bg1"/>
                </a:solidFill>
                <a:effectLst/>
              </a:rPr>
            </a:br>
            <a:r>
              <a:rPr lang="fr-FR" sz="2000" dirty="0">
                <a:solidFill>
                  <a:schemeClr val="bg1"/>
                </a:solidFill>
                <a:effectLst/>
              </a:rPr>
              <a:t>Surface en grès cérame avec finition naturelle et grip R10. </a:t>
            </a:r>
            <a:r>
              <a:rPr lang="fr-FR" sz="2000" dirty="0" err="1">
                <a:solidFill>
                  <a:schemeClr val="bg1"/>
                </a:solidFill>
                <a:effectLst/>
              </a:rPr>
              <a:t>Limestone</a:t>
            </a:r>
            <a:r>
              <a:rPr lang="fr-FR" sz="2000" dirty="0">
                <a:solidFill>
                  <a:schemeClr val="bg1"/>
                </a:solidFill>
                <a:effectLst/>
              </a:rPr>
              <a:t>, inspirée de l'élégance intemporelle de la pierre calcaire, se distingue par ses tons chaleureux et son esthétique épurée</a:t>
            </a:r>
            <a:endParaRPr lang="fr-FR" dirty="0">
              <a:solidFill>
                <a:schemeClr val="bg1"/>
              </a:solidFill>
            </a:endParaRPr>
          </a:p>
        </p:txBody>
      </p:sp>
      <p:pic>
        <p:nvPicPr>
          <p:cNvPr id="3" name="Image 2" descr="Une image contenant mur, salle de bain, intérieur, toilettes&#10;&#10;Le contenu généré par l’IA peut être incorrect.">
            <a:extLst>
              <a:ext uri="{FF2B5EF4-FFF2-40B4-BE49-F238E27FC236}">
                <a16:creationId xmlns:a16="http://schemas.microsoft.com/office/drawing/2014/main" id="{FF4F5E5E-0DA3-03F8-080D-5DF9E512BE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1704" y="295375"/>
            <a:ext cx="2540362" cy="2553146"/>
          </a:xfrm>
          <a:prstGeom prst="rect">
            <a:avLst/>
          </a:prstGeom>
        </p:spPr>
      </p:pic>
      <p:pic>
        <p:nvPicPr>
          <p:cNvPr id="4" name="Image 3" descr="Une image contenant mur, intérieur, salle de bain, sol&#10;&#10;Le contenu généré par l’IA peut être incorrect.">
            <a:extLst>
              <a:ext uri="{FF2B5EF4-FFF2-40B4-BE49-F238E27FC236}">
                <a16:creationId xmlns:a16="http://schemas.microsoft.com/office/drawing/2014/main" id="{F1CFCAB2-2D19-C922-1D73-2B528CE404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84799" y="1482514"/>
            <a:ext cx="2554684" cy="2554684"/>
          </a:xfrm>
          <a:prstGeom prst="rect">
            <a:avLst/>
          </a:prstGeom>
        </p:spPr>
      </p:pic>
      <p:pic>
        <p:nvPicPr>
          <p:cNvPr id="6" name="Image 5" descr="Une image contenant sol, Dallage, plein air, trottoir&#10;&#10;Le contenu généré par l’IA peut être incorrect.">
            <a:extLst>
              <a:ext uri="{FF2B5EF4-FFF2-40B4-BE49-F238E27FC236}">
                <a16:creationId xmlns:a16="http://schemas.microsoft.com/office/drawing/2014/main" id="{15010B82-2BAF-C20C-D302-DA0EC60D29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16863" y="3429000"/>
            <a:ext cx="2535645" cy="2554684"/>
          </a:xfrm>
          <a:prstGeom prst="rect">
            <a:avLst/>
          </a:prstGeom>
        </p:spPr>
      </p:pic>
      <p:pic>
        <p:nvPicPr>
          <p:cNvPr id="8" name="Image 7" descr="Une image contenant texte, Police, capture d’écran, cercle&#10;&#10;Le contenu généré par l’IA peut être incorrect.">
            <a:extLst>
              <a:ext uri="{FF2B5EF4-FFF2-40B4-BE49-F238E27FC236}">
                <a16:creationId xmlns:a16="http://schemas.microsoft.com/office/drawing/2014/main" id="{37E48DE5-9A67-F9E6-4E78-082451D339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51189" y="5662863"/>
            <a:ext cx="2813881" cy="1042737"/>
          </a:xfrm>
          <a:prstGeom prst="rect">
            <a:avLst/>
          </a:prstGeom>
        </p:spPr>
      </p:pic>
    </p:spTree>
    <p:extLst>
      <p:ext uri="{BB962C8B-B14F-4D97-AF65-F5344CB8AC3E}">
        <p14:creationId xmlns:p14="http://schemas.microsoft.com/office/powerpoint/2010/main" val="372246394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74F984-F82A-D1E8-BCF4-B46DA834A41E}"/>
            </a:ext>
          </a:extLst>
        </p:cNvPr>
        <p:cNvGrpSpPr/>
        <p:nvPr/>
      </p:nvGrpSpPr>
      <p:grpSpPr>
        <a:xfrm>
          <a:off x="0" y="0"/>
          <a:ext cx="0" cy="0"/>
          <a:chOff x="0" y="0"/>
          <a:chExt cx="0" cy="0"/>
        </a:xfrm>
      </p:grpSpPr>
      <p:pic>
        <p:nvPicPr>
          <p:cNvPr id="9" name="Image 8">
            <a:extLst>
              <a:ext uri="{FF2B5EF4-FFF2-40B4-BE49-F238E27FC236}">
                <a16:creationId xmlns:a16="http://schemas.microsoft.com/office/drawing/2014/main" id="{9785AA06-45CF-B508-73C0-3C31682FD187}"/>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b="-1"/>
          <a:stretch/>
        </p:blipFill>
        <p:spPr>
          <a:xfrm>
            <a:off x="-8622" y="10"/>
            <a:ext cx="6096000" cy="6857990"/>
          </a:xfrm>
          <a:prstGeom prst="rect">
            <a:avLst/>
          </a:prstGeom>
        </p:spPr>
      </p:pic>
      <p:sp>
        <p:nvSpPr>
          <p:cNvPr id="2" name="Titre 1">
            <a:extLst>
              <a:ext uri="{FF2B5EF4-FFF2-40B4-BE49-F238E27FC236}">
                <a16:creationId xmlns:a16="http://schemas.microsoft.com/office/drawing/2014/main" id="{06BA5A3E-C631-34CE-F924-A5FEFF0C1708}"/>
              </a:ext>
            </a:extLst>
          </p:cNvPr>
          <p:cNvSpPr>
            <a:spLocks noGrp="1"/>
          </p:cNvSpPr>
          <p:nvPr>
            <p:ph type="title"/>
          </p:nvPr>
        </p:nvSpPr>
        <p:spPr>
          <a:xfrm>
            <a:off x="420864" y="0"/>
            <a:ext cx="5211551" cy="6705600"/>
          </a:xfrm>
        </p:spPr>
        <p:txBody>
          <a:bodyPr>
            <a:normAutofit fontScale="90000"/>
          </a:bodyPr>
          <a:lstStyle/>
          <a:p>
            <a:r>
              <a:rPr lang="fr-FR" sz="4000" b="1" dirty="0">
                <a:solidFill>
                  <a:schemeClr val="bg1"/>
                </a:solidFill>
                <a:effectLst/>
              </a:rPr>
              <a:t>Pierre Méditerranéenne</a:t>
            </a:r>
            <a:br>
              <a:rPr lang="fr-FR" sz="4000" b="1" dirty="0">
                <a:solidFill>
                  <a:schemeClr val="bg1"/>
                </a:solidFill>
                <a:effectLst/>
              </a:rPr>
            </a:br>
            <a:br>
              <a:rPr lang="fr-FR" sz="4000" b="1" dirty="0">
                <a:solidFill>
                  <a:schemeClr val="bg1"/>
                </a:solidFill>
                <a:effectLst/>
              </a:rPr>
            </a:br>
            <a:br>
              <a:rPr lang="fr-FR" sz="1800" b="1" dirty="0">
                <a:solidFill>
                  <a:schemeClr val="bg1"/>
                </a:solidFill>
                <a:effectLst/>
              </a:rPr>
            </a:br>
            <a:r>
              <a:rPr lang="fr-FR" b="1" dirty="0">
                <a:solidFill>
                  <a:schemeClr val="bg1"/>
                </a:solidFill>
                <a:effectLst/>
              </a:rPr>
              <a:t>Description</a:t>
            </a:r>
            <a:br>
              <a:rPr lang="fr-FR" dirty="0">
                <a:solidFill>
                  <a:schemeClr val="bg1"/>
                </a:solidFill>
                <a:effectLst/>
              </a:rPr>
            </a:br>
            <a:br>
              <a:rPr lang="fr-FR" sz="1800" dirty="0">
                <a:solidFill>
                  <a:schemeClr val="bg1"/>
                </a:solidFill>
                <a:effectLst/>
              </a:rPr>
            </a:br>
            <a:r>
              <a:rPr lang="fr-FR" sz="1800" dirty="0">
                <a:solidFill>
                  <a:schemeClr val="bg1"/>
                </a:solidFill>
                <a:effectLst/>
              </a:rPr>
              <a:t>Le grès cérame effet pierre reproduit fidèlement la surface typique des pierres naturelles telles que le bloc de Gré, les ardoises et les travertin tout en conservant la fonctionnalité et les caractéristiques techniques inégalées typiques des carreaux </a:t>
            </a:r>
            <a:r>
              <a:rPr lang="fr-FR" sz="1800" dirty="0" err="1">
                <a:solidFill>
                  <a:schemeClr val="bg1"/>
                </a:solidFill>
                <a:effectLst/>
              </a:rPr>
              <a:t>caramiques</a:t>
            </a:r>
            <a:r>
              <a:rPr lang="fr-FR" sz="1800" dirty="0">
                <a:solidFill>
                  <a:schemeClr val="bg1"/>
                </a:solidFill>
                <a:effectLst/>
              </a:rPr>
              <a:t> Made in </a:t>
            </a:r>
            <a:r>
              <a:rPr lang="fr-FR" sz="1800" dirty="0" err="1">
                <a:solidFill>
                  <a:schemeClr val="bg1"/>
                </a:solidFill>
                <a:effectLst/>
              </a:rPr>
              <a:t>Italy</a:t>
            </a:r>
            <a:r>
              <a:rPr lang="fr-FR" sz="1800" dirty="0">
                <a:solidFill>
                  <a:schemeClr val="bg1"/>
                </a:solidFill>
                <a:effectLst/>
              </a:rPr>
              <a:t>.</a:t>
            </a:r>
            <a:br>
              <a:rPr lang="fr-FR" sz="1800" dirty="0">
                <a:solidFill>
                  <a:schemeClr val="bg1"/>
                </a:solidFill>
                <a:effectLst/>
              </a:rPr>
            </a:br>
            <a:br>
              <a:rPr lang="fr-FR" sz="1800" dirty="0">
                <a:solidFill>
                  <a:schemeClr val="bg1"/>
                </a:solidFill>
                <a:effectLst/>
              </a:rPr>
            </a:br>
            <a:r>
              <a:rPr lang="fr-FR" sz="1800" dirty="0">
                <a:solidFill>
                  <a:schemeClr val="bg1"/>
                </a:solidFill>
                <a:effectLst/>
              </a:rPr>
              <a:t>Les collections ont été conçues pour l'intérieur et l'extérieur, disponibles dans l'épaisseur classique de 10 mm ou 20 mm d'épaisseur pour l'extérieur et les zones carrossables, utilisables dans des contextes résidentiels ou commerciaux adaptés à toutes les surfaces, sols et murs.</a:t>
            </a:r>
            <a:br>
              <a:rPr lang="fr-FR" sz="1800" dirty="0">
                <a:solidFill>
                  <a:schemeClr val="bg1"/>
                </a:solidFill>
                <a:effectLst/>
              </a:rPr>
            </a:br>
            <a:br>
              <a:rPr lang="fr-FR" dirty="0">
                <a:solidFill>
                  <a:schemeClr val="bg1"/>
                </a:solidFill>
                <a:effectLst/>
              </a:rPr>
            </a:br>
            <a:r>
              <a:rPr lang="fr-FR" b="1" dirty="0">
                <a:solidFill>
                  <a:schemeClr val="bg1"/>
                </a:solidFill>
                <a:effectLst/>
              </a:rPr>
              <a:t>Caractéristiques principales</a:t>
            </a:r>
            <a:br>
              <a:rPr lang="fr-FR" b="1" dirty="0">
                <a:solidFill>
                  <a:schemeClr val="bg1"/>
                </a:solidFill>
                <a:effectLst/>
              </a:rPr>
            </a:br>
            <a:br>
              <a:rPr lang="fr-FR" b="1" dirty="0">
                <a:solidFill>
                  <a:schemeClr val="bg1"/>
                </a:solidFill>
                <a:effectLst/>
              </a:rPr>
            </a:br>
            <a:r>
              <a:rPr lang="fr-FR" sz="2000" dirty="0">
                <a:solidFill>
                  <a:schemeClr val="bg1"/>
                </a:solidFill>
                <a:effectLst/>
              </a:rPr>
              <a:t>Surface en grès cérame teinté dans la masse avec finition naturelle R10 B. La structure et la surface reproduisent fidèlement l'aspect et le toucher authentiques du calcaire méditerranéen, offrant une expérience visuelle et tactile remarquablement réaliste.</a:t>
            </a:r>
            <a:endParaRPr lang="fr-FR" dirty="0">
              <a:solidFill>
                <a:schemeClr val="bg1"/>
              </a:solidFill>
            </a:endParaRPr>
          </a:p>
        </p:txBody>
      </p:sp>
      <p:pic>
        <p:nvPicPr>
          <p:cNvPr id="5" name="Image 4" descr="Une image contenant sol, meubles, plein air, Mobilier d’extérieur&#10;&#10;Le contenu généré par l’IA peut être incorrect.">
            <a:extLst>
              <a:ext uri="{FF2B5EF4-FFF2-40B4-BE49-F238E27FC236}">
                <a16:creationId xmlns:a16="http://schemas.microsoft.com/office/drawing/2014/main" id="{CCF0ED85-D703-E4CA-EC05-AD51BE23D1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0862" y="298818"/>
            <a:ext cx="3003316" cy="3025308"/>
          </a:xfrm>
          <a:prstGeom prst="rect">
            <a:avLst/>
          </a:prstGeom>
        </p:spPr>
      </p:pic>
      <p:pic>
        <p:nvPicPr>
          <p:cNvPr id="7" name="Image 6" descr="Une image contenant Beige, gris, ciment, sol&#10;&#10;Le contenu généré par l’IA peut être incorrect.">
            <a:extLst>
              <a:ext uri="{FF2B5EF4-FFF2-40B4-BE49-F238E27FC236}">
                <a16:creationId xmlns:a16="http://schemas.microsoft.com/office/drawing/2014/main" id="{A02FF608-F2CE-666E-A023-827A23713B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62356" y="3533874"/>
            <a:ext cx="3408780" cy="3171726"/>
          </a:xfrm>
          <a:prstGeom prst="rect">
            <a:avLst/>
          </a:prstGeom>
        </p:spPr>
      </p:pic>
    </p:spTree>
    <p:extLst>
      <p:ext uri="{BB962C8B-B14F-4D97-AF65-F5344CB8AC3E}">
        <p14:creationId xmlns:p14="http://schemas.microsoft.com/office/powerpoint/2010/main" val="396973412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7EC33A-1E3F-F9A4-DC8B-8573566FC08A}"/>
            </a:ext>
          </a:extLst>
        </p:cNvPr>
        <p:cNvGrpSpPr/>
        <p:nvPr/>
      </p:nvGrpSpPr>
      <p:grpSpPr>
        <a:xfrm>
          <a:off x="0" y="0"/>
          <a:ext cx="0" cy="0"/>
          <a:chOff x="0" y="0"/>
          <a:chExt cx="0" cy="0"/>
        </a:xfrm>
      </p:grpSpPr>
      <p:pic>
        <p:nvPicPr>
          <p:cNvPr id="9" name="Image 8">
            <a:extLst>
              <a:ext uri="{FF2B5EF4-FFF2-40B4-BE49-F238E27FC236}">
                <a16:creationId xmlns:a16="http://schemas.microsoft.com/office/drawing/2014/main" id="{3DDF8C9C-49E6-BB1B-AB97-E0C5DE46889D}"/>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b="-1"/>
          <a:stretch/>
        </p:blipFill>
        <p:spPr>
          <a:xfrm>
            <a:off x="-8622" y="10"/>
            <a:ext cx="6096000" cy="6857990"/>
          </a:xfrm>
          <a:prstGeom prst="rect">
            <a:avLst/>
          </a:prstGeom>
        </p:spPr>
      </p:pic>
      <p:sp>
        <p:nvSpPr>
          <p:cNvPr id="2" name="Titre 1">
            <a:extLst>
              <a:ext uri="{FF2B5EF4-FFF2-40B4-BE49-F238E27FC236}">
                <a16:creationId xmlns:a16="http://schemas.microsoft.com/office/drawing/2014/main" id="{601F3594-1BEE-AAC1-6A32-D1A9CA44D3A7}"/>
              </a:ext>
            </a:extLst>
          </p:cNvPr>
          <p:cNvSpPr>
            <a:spLocks noGrp="1"/>
          </p:cNvSpPr>
          <p:nvPr>
            <p:ph type="title"/>
          </p:nvPr>
        </p:nvSpPr>
        <p:spPr>
          <a:xfrm>
            <a:off x="420864" y="0"/>
            <a:ext cx="5211551" cy="6705600"/>
          </a:xfrm>
        </p:spPr>
        <p:txBody>
          <a:bodyPr>
            <a:normAutofit fontScale="90000"/>
          </a:bodyPr>
          <a:lstStyle/>
          <a:p>
            <a:r>
              <a:rPr lang="fr-FR" sz="4000" b="1" dirty="0">
                <a:solidFill>
                  <a:schemeClr val="bg1"/>
                </a:solidFill>
                <a:effectLst/>
              </a:rPr>
              <a:t>Pierre de </a:t>
            </a:r>
            <a:r>
              <a:rPr lang="fr-FR" sz="4000" b="1" dirty="0" err="1">
                <a:solidFill>
                  <a:schemeClr val="bg1"/>
                </a:solidFill>
                <a:effectLst/>
              </a:rPr>
              <a:t>Portofino</a:t>
            </a:r>
            <a:br>
              <a:rPr lang="fr-FR" sz="4000" b="1" dirty="0">
                <a:solidFill>
                  <a:schemeClr val="bg1"/>
                </a:solidFill>
                <a:effectLst/>
              </a:rPr>
            </a:br>
            <a:br>
              <a:rPr lang="fr-FR" sz="4000" b="1" dirty="0">
                <a:solidFill>
                  <a:schemeClr val="bg1"/>
                </a:solidFill>
                <a:effectLst/>
              </a:rPr>
            </a:br>
            <a:br>
              <a:rPr lang="fr-FR" sz="1800" b="1" dirty="0">
                <a:solidFill>
                  <a:schemeClr val="bg1"/>
                </a:solidFill>
                <a:effectLst/>
              </a:rPr>
            </a:br>
            <a:r>
              <a:rPr lang="fr-FR" b="1" dirty="0">
                <a:solidFill>
                  <a:schemeClr val="bg1"/>
                </a:solidFill>
                <a:effectLst/>
              </a:rPr>
              <a:t>Description</a:t>
            </a:r>
            <a:br>
              <a:rPr lang="fr-FR" dirty="0">
                <a:solidFill>
                  <a:schemeClr val="bg1"/>
                </a:solidFill>
                <a:effectLst/>
              </a:rPr>
            </a:br>
            <a:br>
              <a:rPr lang="fr-FR" sz="1800" dirty="0">
                <a:solidFill>
                  <a:schemeClr val="bg1"/>
                </a:solidFill>
                <a:effectLst/>
              </a:rPr>
            </a:br>
            <a:r>
              <a:rPr lang="fr-FR" sz="1800" dirty="0">
                <a:solidFill>
                  <a:schemeClr val="bg1"/>
                </a:solidFill>
                <a:effectLst/>
              </a:rPr>
              <a:t>Le grès cérame effet pierre reproduit fidèlement la surface typique des pierres naturelles telles que le bloc de Gré, les ardoises et les travertin tout en conservant la fonctionnalité et les caractéristiques techniques inégalées typiques des carreaux </a:t>
            </a:r>
            <a:r>
              <a:rPr lang="fr-FR" sz="1800" dirty="0" err="1">
                <a:solidFill>
                  <a:schemeClr val="bg1"/>
                </a:solidFill>
                <a:effectLst/>
              </a:rPr>
              <a:t>caramiques</a:t>
            </a:r>
            <a:r>
              <a:rPr lang="fr-FR" sz="1800" dirty="0">
                <a:solidFill>
                  <a:schemeClr val="bg1"/>
                </a:solidFill>
                <a:effectLst/>
              </a:rPr>
              <a:t> Made in </a:t>
            </a:r>
            <a:r>
              <a:rPr lang="fr-FR" sz="1800" dirty="0" err="1">
                <a:solidFill>
                  <a:schemeClr val="bg1"/>
                </a:solidFill>
                <a:effectLst/>
              </a:rPr>
              <a:t>Italy</a:t>
            </a:r>
            <a:r>
              <a:rPr lang="fr-FR" sz="1800" dirty="0">
                <a:solidFill>
                  <a:schemeClr val="bg1"/>
                </a:solidFill>
                <a:effectLst/>
              </a:rPr>
              <a:t>.</a:t>
            </a:r>
            <a:br>
              <a:rPr lang="fr-FR" sz="1800" dirty="0">
                <a:solidFill>
                  <a:schemeClr val="bg1"/>
                </a:solidFill>
                <a:effectLst/>
              </a:rPr>
            </a:br>
            <a:br>
              <a:rPr lang="fr-FR" sz="1800" dirty="0">
                <a:solidFill>
                  <a:schemeClr val="bg1"/>
                </a:solidFill>
                <a:effectLst/>
              </a:rPr>
            </a:br>
            <a:r>
              <a:rPr lang="fr-FR" sz="1800" dirty="0">
                <a:solidFill>
                  <a:schemeClr val="bg1"/>
                </a:solidFill>
                <a:effectLst/>
              </a:rPr>
              <a:t>Les collections ont été conçues pour l'intérieur et l'extérieur, disponibles dans l'épaisseur classique de 10 mm ou 20 mm d'épaisseur pour l'extérieur et les zones carrossables, utilisables dans des contextes résidentiels ou commerciaux adaptés à toutes les surfaces, sols et murs.</a:t>
            </a:r>
            <a:br>
              <a:rPr lang="fr-FR" sz="1800" dirty="0">
                <a:solidFill>
                  <a:schemeClr val="bg1"/>
                </a:solidFill>
                <a:effectLst/>
              </a:rPr>
            </a:br>
            <a:br>
              <a:rPr lang="fr-FR" dirty="0">
                <a:solidFill>
                  <a:schemeClr val="bg1"/>
                </a:solidFill>
                <a:effectLst/>
              </a:rPr>
            </a:br>
            <a:r>
              <a:rPr lang="fr-FR" b="1" dirty="0">
                <a:solidFill>
                  <a:schemeClr val="bg1"/>
                </a:solidFill>
                <a:effectLst/>
              </a:rPr>
              <a:t>Caractéristiques principales</a:t>
            </a:r>
            <a:br>
              <a:rPr lang="fr-FR" b="1" dirty="0">
                <a:solidFill>
                  <a:schemeClr val="bg1"/>
                </a:solidFill>
                <a:effectLst/>
              </a:rPr>
            </a:br>
            <a:br>
              <a:rPr lang="fr-FR" b="1" dirty="0">
                <a:solidFill>
                  <a:schemeClr val="bg1"/>
                </a:solidFill>
                <a:effectLst/>
              </a:rPr>
            </a:br>
            <a:r>
              <a:rPr lang="fr-FR" sz="2000" dirty="0">
                <a:solidFill>
                  <a:schemeClr val="bg1"/>
                </a:solidFill>
                <a:effectLst/>
              </a:rPr>
              <a:t>Surface en grès cérame teinté dans la masse avec finition naturelle R10 B. La structure et la surface reproduisent fidèlement l'aspect et le toucher authentiques du calcaire méditerranéen, offrant une expérience visuelle et tactile remarquablement réaliste.</a:t>
            </a:r>
            <a:endParaRPr lang="fr-FR" dirty="0">
              <a:solidFill>
                <a:schemeClr val="bg1"/>
              </a:solidFill>
            </a:endParaRPr>
          </a:p>
        </p:txBody>
      </p:sp>
      <p:pic>
        <p:nvPicPr>
          <p:cNvPr id="3" name="Image 2" descr="Une image contenant intérieur, décoration d’intérieur, mur, sol&#10;&#10;Le contenu généré par l’IA peut être incorrect.">
            <a:extLst>
              <a:ext uri="{FF2B5EF4-FFF2-40B4-BE49-F238E27FC236}">
                <a16:creationId xmlns:a16="http://schemas.microsoft.com/office/drawing/2014/main" id="{A7399461-E21A-C0C7-04D7-351A8890C8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60584" y="261067"/>
            <a:ext cx="3374742" cy="3167933"/>
          </a:xfrm>
          <a:prstGeom prst="rect">
            <a:avLst/>
          </a:prstGeom>
        </p:spPr>
      </p:pic>
      <p:pic>
        <p:nvPicPr>
          <p:cNvPr id="4" name="Image 3" descr="Une image contenant Beige, gris&#10;&#10;Le contenu généré par l’IA peut être incorrect.">
            <a:extLst>
              <a:ext uri="{FF2B5EF4-FFF2-40B4-BE49-F238E27FC236}">
                <a16:creationId xmlns:a16="http://schemas.microsoft.com/office/drawing/2014/main" id="{89B87599-168D-A813-70A7-816A500AFB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66562" y="3537669"/>
            <a:ext cx="3443459" cy="3167932"/>
          </a:xfrm>
          <a:prstGeom prst="rect">
            <a:avLst/>
          </a:prstGeom>
        </p:spPr>
      </p:pic>
    </p:spTree>
    <p:extLst>
      <p:ext uri="{BB962C8B-B14F-4D97-AF65-F5344CB8AC3E}">
        <p14:creationId xmlns:p14="http://schemas.microsoft.com/office/powerpoint/2010/main" val="410746783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12360B-9D0B-630F-9EEA-93A76C2F3956}"/>
            </a:ext>
          </a:extLst>
        </p:cNvPr>
        <p:cNvGrpSpPr/>
        <p:nvPr/>
      </p:nvGrpSpPr>
      <p:grpSpPr>
        <a:xfrm>
          <a:off x="0" y="0"/>
          <a:ext cx="0" cy="0"/>
          <a:chOff x="0" y="0"/>
          <a:chExt cx="0" cy="0"/>
        </a:xfrm>
      </p:grpSpPr>
      <p:pic>
        <p:nvPicPr>
          <p:cNvPr id="9" name="Image 8">
            <a:extLst>
              <a:ext uri="{FF2B5EF4-FFF2-40B4-BE49-F238E27FC236}">
                <a16:creationId xmlns:a16="http://schemas.microsoft.com/office/drawing/2014/main" id="{8516255D-857C-4F9A-DCF2-D483022A4D36}"/>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b="-1"/>
          <a:stretch/>
        </p:blipFill>
        <p:spPr>
          <a:xfrm>
            <a:off x="-8622" y="10"/>
            <a:ext cx="6096000" cy="6857990"/>
          </a:xfrm>
          <a:prstGeom prst="rect">
            <a:avLst/>
          </a:prstGeom>
        </p:spPr>
      </p:pic>
      <p:sp>
        <p:nvSpPr>
          <p:cNvPr id="2" name="Titre 1">
            <a:extLst>
              <a:ext uri="{FF2B5EF4-FFF2-40B4-BE49-F238E27FC236}">
                <a16:creationId xmlns:a16="http://schemas.microsoft.com/office/drawing/2014/main" id="{47D1A00F-02C9-E032-1749-72D0C93F5E30}"/>
              </a:ext>
            </a:extLst>
          </p:cNvPr>
          <p:cNvSpPr>
            <a:spLocks noGrp="1"/>
          </p:cNvSpPr>
          <p:nvPr>
            <p:ph type="title"/>
          </p:nvPr>
        </p:nvSpPr>
        <p:spPr>
          <a:xfrm>
            <a:off x="420864" y="0"/>
            <a:ext cx="5211551" cy="6705600"/>
          </a:xfrm>
        </p:spPr>
        <p:txBody>
          <a:bodyPr>
            <a:normAutofit fontScale="90000"/>
          </a:bodyPr>
          <a:lstStyle/>
          <a:p>
            <a:r>
              <a:rPr lang="fr-FR" sz="4000" b="1" dirty="0">
                <a:solidFill>
                  <a:schemeClr val="bg1"/>
                </a:solidFill>
                <a:effectLst/>
              </a:rPr>
              <a:t>Pierre de Maddalena</a:t>
            </a:r>
            <a:br>
              <a:rPr lang="fr-FR" sz="4000" b="1" dirty="0">
                <a:solidFill>
                  <a:schemeClr val="bg1"/>
                </a:solidFill>
                <a:effectLst/>
              </a:rPr>
            </a:br>
            <a:br>
              <a:rPr lang="fr-FR" sz="4000" b="1" dirty="0">
                <a:solidFill>
                  <a:schemeClr val="bg1"/>
                </a:solidFill>
                <a:effectLst/>
              </a:rPr>
            </a:br>
            <a:br>
              <a:rPr lang="fr-FR" sz="1800" b="1" dirty="0">
                <a:solidFill>
                  <a:schemeClr val="bg1"/>
                </a:solidFill>
                <a:effectLst/>
              </a:rPr>
            </a:br>
            <a:r>
              <a:rPr lang="fr-FR" b="1" dirty="0">
                <a:solidFill>
                  <a:schemeClr val="bg1"/>
                </a:solidFill>
                <a:effectLst/>
              </a:rPr>
              <a:t>Description</a:t>
            </a:r>
            <a:br>
              <a:rPr lang="fr-FR" dirty="0">
                <a:solidFill>
                  <a:schemeClr val="bg1"/>
                </a:solidFill>
                <a:effectLst/>
              </a:rPr>
            </a:br>
            <a:br>
              <a:rPr lang="fr-FR" sz="1800" dirty="0">
                <a:solidFill>
                  <a:schemeClr val="bg1"/>
                </a:solidFill>
                <a:effectLst/>
              </a:rPr>
            </a:br>
            <a:r>
              <a:rPr lang="fr-FR" sz="1800" dirty="0">
                <a:solidFill>
                  <a:schemeClr val="bg1"/>
                </a:solidFill>
                <a:effectLst/>
              </a:rPr>
              <a:t>Le grès cérame effet pierre reproduit fidèlement la surface typique des pierres naturelles telles que le bloc de Gré, les ardoises et les travertin tout en conservant la fonctionnalité et les caractéristiques techniques inégalées typiques des carreaux </a:t>
            </a:r>
            <a:r>
              <a:rPr lang="fr-FR" sz="1800" dirty="0" err="1">
                <a:solidFill>
                  <a:schemeClr val="bg1"/>
                </a:solidFill>
                <a:effectLst/>
              </a:rPr>
              <a:t>caramiques</a:t>
            </a:r>
            <a:r>
              <a:rPr lang="fr-FR" sz="1800" dirty="0">
                <a:solidFill>
                  <a:schemeClr val="bg1"/>
                </a:solidFill>
                <a:effectLst/>
              </a:rPr>
              <a:t> Made in </a:t>
            </a:r>
            <a:r>
              <a:rPr lang="fr-FR" sz="1800" dirty="0" err="1">
                <a:solidFill>
                  <a:schemeClr val="bg1"/>
                </a:solidFill>
                <a:effectLst/>
              </a:rPr>
              <a:t>Italy</a:t>
            </a:r>
            <a:r>
              <a:rPr lang="fr-FR" sz="1800" dirty="0">
                <a:solidFill>
                  <a:schemeClr val="bg1"/>
                </a:solidFill>
                <a:effectLst/>
              </a:rPr>
              <a:t>.</a:t>
            </a:r>
            <a:br>
              <a:rPr lang="fr-FR" sz="1800" dirty="0">
                <a:solidFill>
                  <a:schemeClr val="bg1"/>
                </a:solidFill>
                <a:effectLst/>
              </a:rPr>
            </a:br>
            <a:br>
              <a:rPr lang="fr-FR" sz="1800" dirty="0">
                <a:solidFill>
                  <a:schemeClr val="bg1"/>
                </a:solidFill>
                <a:effectLst/>
              </a:rPr>
            </a:br>
            <a:r>
              <a:rPr lang="fr-FR" sz="1800" dirty="0">
                <a:solidFill>
                  <a:schemeClr val="bg1"/>
                </a:solidFill>
                <a:effectLst/>
              </a:rPr>
              <a:t>Les collections ont été conçues pour l'intérieur et l'extérieur, disponibles dans l'épaisseur classique de 10 mm ou 20 mm d'épaisseur pour l'extérieur et les zones carrossables, utilisables dans des contextes résidentiels ou commerciaux adaptés à toutes les surfaces, sols et murs.</a:t>
            </a:r>
            <a:br>
              <a:rPr lang="fr-FR" sz="1800" dirty="0">
                <a:solidFill>
                  <a:schemeClr val="bg1"/>
                </a:solidFill>
                <a:effectLst/>
              </a:rPr>
            </a:br>
            <a:br>
              <a:rPr lang="fr-FR" dirty="0">
                <a:solidFill>
                  <a:schemeClr val="bg1"/>
                </a:solidFill>
                <a:effectLst/>
              </a:rPr>
            </a:br>
            <a:r>
              <a:rPr lang="fr-FR" b="1" dirty="0">
                <a:solidFill>
                  <a:schemeClr val="bg1"/>
                </a:solidFill>
                <a:effectLst/>
              </a:rPr>
              <a:t>Caractéristiques principales</a:t>
            </a:r>
            <a:br>
              <a:rPr lang="fr-FR" b="1" dirty="0">
                <a:solidFill>
                  <a:schemeClr val="bg1"/>
                </a:solidFill>
                <a:effectLst/>
              </a:rPr>
            </a:br>
            <a:br>
              <a:rPr lang="fr-FR" b="1" dirty="0">
                <a:solidFill>
                  <a:schemeClr val="bg1"/>
                </a:solidFill>
                <a:effectLst/>
              </a:rPr>
            </a:br>
            <a:r>
              <a:rPr lang="fr-FR" sz="2000" dirty="0">
                <a:solidFill>
                  <a:schemeClr val="bg1"/>
                </a:solidFill>
                <a:effectLst/>
              </a:rPr>
              <a:t>Surface en grès cérame teinté dans la masse avec finition R10. La texture, douce au toucher, rappelle l'aspect des pierres sardes, connues pour leurs tons chauds et accueillants.</a:t>
            </a:r>
            <a:endParaRPr lang="fr-FR" dirty="0">
              <a:solidFill>
                <a:schemeClr val="bg1"/>
              </a:solidFill>
            </a:endParaRPr>
          </a:p>
        </p:txBody>
      </p:sp>
      <p:pic>
        <p:nvPicPr>
          <p:cNvPr id="5" name="Image 4" descr="Une image contenant mur, meubles, vase, table basse&#10;&#10;Le contenu généré par l’IA peut être incorrect.">
            <a:extLst>
              <a:ext uri="{FF2B5EF4-FFF2-40B4-BE49-F238E27FC236}">
                <a16:creationId xmlns:a16="http://schemas.microsoft.com/office/drawing/2014/main" id="{399576D7-4917-4E81-1857-6A66C95D02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6863" y="311416"/>
            <a:ext cx="2673291" cy="2673291"/>
          </a:xfrm>
          <a:prstGeom prst="rect">
            <a:avLst/>
          </a:prstGeom>
        </p:spPr>
      </p:pic>
      <p:pic>
        <p:nvPicPr>
          <p:cNvPr id="6" name="Image 5" descr="Une image contenant mur, intérieur, Revêtement de sol, décoration d’intérieur&#10;&#10;Le contenu généré par l’IA peut être incorrect.">
            <a:extLst>
              <a:ext uri="{FF2B5EF4-FFF2-40B4-BE49-F238E27FC236}">
                <a16:creationId xmlns:a16="http://schemas.microsoft.com/office/drawing/2014/main" id="{CC96E3C1-02A2-7EE8-5B1B-DCA04621BB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74286" y="2298220"/>
            <a:ext cx="2673291" cy="2673291"/>
          </a:xfrm>
          <a:prstGeom prst="rect">
            <a:avLst/>
          </a:prstGeom>
        </p:spPr>
      </p:pic>
      <p:pic>
        <p:nvPicPr>
          <p:cNvPr id="7" name="Image 6" descr="Une image contenant texte, capture d’écran, Police, cercle&#10;&#10;Le contenu généré par l’IA peut être incorrect.">
            <a:extLst>
              <a:ext uri="{FF2B5EF4-FFF2-40B4-BE49-F238E27FC236}">
                <a16:creationId xmlns:a16="http://schemas.microsoft.com/office/drawing/2014/main" id="{EA8120BD-E896-99E0-0887-2F54E58226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6205" y="5133389"/>
            <a:ext cx="4021163" cy="1413194"/>
          </a:xfrm>
          <a:prstGeom prst="rect">
            <a:avLst/>
          </a:prstGeom>
        </p:spPr>
      </p:pic>
    </p:spTree>
    <p:extLst>
      <p:ext uri="{BB962C8B-B14F-4D97-AF65-F5344CB8AC3E}">
        <p14:creationId xmlns:p14="http://schemas.microsoft.com/office/powerpoint/2010/main" val="127717499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A7CDEC-3C01-3496-CE14-6C9F7426F692}"/>
            </a:ext>
          </a:extLst>
        </p:cNvPr>
        <p:cNvGrpSpPr/>
        <p:nvPr/>
      </p:nvGrpSpPr>
      <p:grpSpPr>
        <a:xfrm>
          <a:off x="0" y="0"/>
          <a:ext cx="0" cy="0"/>
          <a:chOff x="0" y="0"/>
          <a:chExt cx="0" cy="0"/>
        </a:xfrm>
      </p:grpSpPr>
      <p:pic>
        <p:nvPicPr>
          <p:cNvPr id="9" name="Image 8">
            <a:extLst>
              <a:ext uri="{FF2B5EF4-FFF2-40B4-BE49-F238E27FC236}">
                <a16:creationId xmlns:a16="http://schemas.microsoft.com/office/drawing/2014/main" id="{B885F34C-5C0D-28D3-7AC2-68D3831A15DB}"/>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b="-1"/>
          <a:stretch/>
        </p:blipFill>
        <p:spPr>
          <a:xfrm>
            <a:off x="-8622" y="10"/>
            <a:ext cx="6096000" cy="6857990"/>
          </a:xfrm>
          <a:prstGeom prst="rect">
            <a:avLst/>
          </a:prstGeom>
        </p:spPr>
      </p:pic>
      <p:sp>
        <p:nvSpPr>
          <p:cNvPr id="2" name="Titre 1">
            <a:extLst>
              <a:ext uri="{FF2B5EF4-FFF2-40B4-BE49-F238E27FC236}">
                <a16:creationId xmlns:a16="http://schemas.microsoft.com/office/drawing/2014/main" id="{73A1EB05-87C0-5A39-73D5-1D127F53D732}"/>
              </a:ext>
            </a:extLst>
          </p:cNvPr>
          <p:cNvSpPr>
            <a:spLocks noGrp="1"/>
          </p:cNvSpPr>
          <p:nvPr>
            <p:ph type="title"/>
          </p:nvPr>
        </p:nvSpPr>
        <p:spPr>
          <a:xfrm>
            <a:off x="420864" y="0"/>
            <a:ext cx="5211551" cy="6705600"/>
          </a:xfrm>
        </p:spPr>
        <p:txBody>
          <a:bodyPr>
            <a:normAutofit fontScale="90000"/>
          </a:bodyPr>
          <a:lstStyle/>
          <a:p>
            <a:r>
              <a:rPr lang="fr-FR" sz="4000" b="1" dirty="0">
                <a:solidFill>
                  <a:schemeClr val="bg1"/>
                </a:solidFill>
                <a:effectLst/>
              </a:rPr>
              <a:t>Pierre de Sel</a:t>
            </a:r>
            <a:br>
              <a:rPr lang="fr-FR" sz="4000" b="1" dirty="0">
                <a:solidFill>
                  <a:schemeClr val="bg1"/>
                </a:solidFill>
                <a:effectLst/>
              </a:rPr>
            </a:br>
            <a:br>
              <a:rPr lang="fr-FR" sz="4000" b="1" dirty="0">
                <a:solidFill>
                  <a:schemeClr val="bg1"/>
                </a:solidFill>
                <a:effectLst/>
              </a:rPr>
            </a:br>
            <a:br>
              <a:rPr lang="fr-FR" sz="1800" b="1" dirty="0">
                <a:solidFill>
                  <a:schemeClr val="bg1"/>
                </a:solidFill>
                <a:effectLst/>
              </a:rPr>
            </a:br>
            <a:r>
              <a:rPr lang="fr-FR" b="1" dirty="0">
                <a:solidFill>
                  <a:schemeClr val="bg1"/>
                </a:solidFill>
                <a:effectLst/>
              </a:rPr>
              <a:t>Description</a:t>
            </a:r>
            <a:br>
              <a:rPr lang="fr-FR" dirty="0">
                <a:solidFill>
                  <a:schemeClr val="bg1"/>
                </a:solidFill>
                <a:effectLst/>
              </a:rPr>
            </a:br>
            <a:br>
              <a:rPr lang="fr-FR" sz="1800" dirty="0">
                <a:solidFill>
                  <a:schemeClr val="bg1"/>
                </a:solidFill>
                <a:effectLst/>
              </a:rPr>
            </a:br>
            <a:r>
              <a:rPr lang="fr-FR" sz="1800" dirty="0">
                <a:solidFill>
                  <a:schemeClr val="bg1"/>
                </a:solidFill>
                <a:effectLst/>
              </a:rPr>
              <a:t>Le grès cérame effet pierre reproduit fidèlement la surface typique des pierres naturelles telles que le bloc de Gré, les ardoises et les travertin tout en conservant la fonctionnalité et les caractéristiques techniques inégalées typiques des carreaux </a:t>
            </a:r>
            <a:r>
              <a:rPr lang="fr-FR" sz="1800" dirty="0" err="1">
                <a:solidFill>
                  <a:schemeClr val="bg1"/>
                </a:solidFill>
                <a:effectLst/>
              </a:rPr>
              <a:t>caramiques</a:t>
            </a:r>
            <a:r>
              <a:rPr lang="fr-FR" sz="1800" dirty="0">
                <a:solidFill>
                  <a:schemeClr val="bg1"/>
                </a:solidFill>
                <a:effectLst/>
              </a:rPr>
              <a:t> Made in </a:t>
            </a:r>
            <a:r>
              <a:rPr lang="fr-FR" sz="1800" dirty="0" err="1">
                <a:solidFill>
                  <a:schemeClr val="bg1"/>
                </a:solidFill>
                <a:effectLst/>
              </a:rPr>
              <a:t>Italy</a:t>
            </a:r>
            <a:r>
              <a:rPr lang="fr-FR" sz="1800" dirty="0">
                <a:solidFill>
                  <a:schemeClr val="bg1"/>
                </a:solidFill>
                <a:effectLst/>
              </a:rPr>
              <a:t>.</a:t>
            </a:r>
            <a:br>
              <a:rPr lang="fr-FR" sz="1800" dirty="0">
                <a:solidFill>
                  <a:schemeClr val="bg1"/>
                </a:solidFill>
                <a:effectLst/>
              </a:rPr>
            </a:br>
            <a:br>
              <a:rPr lang="fr-FR" sz="1800" dirty="0">
                <a:solidFill>
                  <a:schemeClr val="bg1"/>
                </a:solidFill>
                <a:effectLst/>
              </a:rPr>
            </a:br>
            <a:r>
              <a:rPr lang="fr-FR" sz="1800" dirty="0">
                <a:solidFill>
                  <a:schemeClr val="bg1"/>
                </a:solidFill>
                <a:effectLst/>
              </a:rPr>
              <a:t>Les collections ont été conçues pour l'intérieur et l'extérieur, disponibles dans l'épaisseur classique de 10 mm ou 20 mm d'épaisseur pour l'extérieur et les zones carrossables, utilisables dans des contextes résidentiels ou commerciaux adaptés à toutes les surfaces, sols et murs.</a:t>
            </a:r>
            <a:br>
              <a:rPr lang="fr-FR" sz="1800" dirty="0">
                <a:solidFill>
                  <a:schemeClr val="bg1"/>
                </a:solidFill>
                <a:effectLst/>
              </a:rPr>
            </a:br>
            <a:br>
              <a:rPr lang="fr-FR" dirty="0">
                <a:solidFill>
                  <a:schemeClr val="bg1"/>
                </a:solidFill>
                <a:effectLst/>
              </a:rPr>
            </a:br>
            <a:r>
              <a:rPr lang="fr-FR" b="1" dirty="0">
                <a:solidFill>
                  <a:schemeClr val="bg1"/>
                </a:solidFill>
                <a:effectLst/>
              </a:rPr>
              <a:t>Caractéristiques principales</a:t>
            </a:r>
            <a:br>
              <a:rPr lang="fr-FR" b="1" dirty="0">
                <a:solidFill>
                  <a:schemeClr val="bg1"/>
                </a:solidFill>
                <a:effectLst/>
              </a:rPr>
            </a:br>
            <a:br>
              <a:rPr lang="fr-FR" b="1" dirty="0">
                <a:solidFill>
                  <a:schemeClr val="bg1"/>
                </a:solidFill>
                <a:effectLst/>
              </a:rPr>
            </a:br>
            <a:r>
              <a:rPr lang="fr-FR" sz="2000" dirty="0">
                <a:solidFill>
                  <a:schemeClr val="bg1"/>
                </a:solidFill>
                <a:effectLst/>
              </a:rPr>
              <a:t>Surface en grès cérame coloré dans la masse avec finition R10. La texture, avec ses veinures et nuances douces, s'inspire des pierres de l'Himalaya pour un effet visuel naturel et authentique.</a:t>
            </a:r>
            <a:endParaRPr lang="fr-FR" dirty="0">
              <a:solidFill>
                <a:schemeClr val="bg1"/>
              </a:solidFill>
            </a:endParaRPr>
          </a:p>
        </p:txBody>
      </p:sp>
      <p:pic>
        <p:nvPicPr>
          <p:cNvPr id="3" name="Image 2" descr="Une image contenant sol, intérieur, noir, pouf&#10;&#10;Le contenu généré par l’IA peut être incorrect.">
            <a:extLst>
              <a:ext uri="{FF2B5EF4-FFF2-40B4-BE49-F238E27FC236}">
                <a16:creationId xmlns:a16="http://schemas.microsoft.com/office/drawing/2014/main" id="{3C331685-EC6F-74A9-6BDB-5AC21A9413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6864" y="476566"/>
            <a:ext cx="2450673" cy="2457290"/>
          </a:xfrm>
          <a:prstGeom prst="rect">
            <a:avLst/>
          </a:prstGeom>
        </p:spPr>
      </p:pic>
      <p:pic>
        <p:nvPicPr>
          <p:cNvPr id="4" name="Image 3" descr="Une image contenant sol, meubles, table basse, Revêtement de sol&#10;&#10;Le contenu généré par l’IA peut être incorrect.">
            <a:extLst>
              <a:ext uri="{FF2B5EF4-FFF2-40B4-BE49-F238E27FC236}">
                <a16:creationId xmlns:a16="http://schemas.microsoft.com/office/drawing/2014/main" id="{0969868A-200E-CDE8-10E1-C71F547769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79627" y="2139240"/>
            <a:ext cx="2803598" cy="2824633"/>
          </a:xfrm>
          <a:prstGeom prst="rect">
            <a:avLst/>
          </a:prstGeom>
        </p:spPr>
      </p:pic>
      <p:pic>
        <p:nvPicPr>
          <p:cNvPr id="8" name="Image 7" descr="Une image contenant gris, nature&#10;&#10;Le contenu généré par l’IA peut être incorrect.">
            <a:extLst>
              <a:ext uri="{FF2B5EF4-FFF2-40B4-BE49-F238E27FC236}">
                <a16:creationId xmlns:a16="http://schemas.microsoft.com/office/drawing/2014/main" id="{AA99F393-E1B4-F5A1-150A-D1B6C9F085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66223" y="3551557"/>
            <a:ext cx="1953301" cy="1886585"/>
          </a:xfrm>
          <a:prstGeom prst="rect">
            <a:avLst/>
          </a:prstGeom>
        </p:spPr>
      </p:pic>
      <p:pic>
        <p:nvPicPr>
          <p:cNvPr id="10" name="Image 9" descr="Une image contenant texte&#10;&#10;Le contenu généré par l’IA peut être incorrect.">
            <a:extLst>
              <a:ext uri="{FF2B5EF4-FFF2-40B4-BE49-F238E27FC236}">
                <a16:creationId xmlns:a16="http://schemas.microsoft.com/office/drawing/2014/main" id="{BE295929-F61E-28A9-A4ED-10A8DAACE8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98369" y="5389393"/>
            <a:ext cx="3584856" cy="1316207"/>
          </a:xfrm>
          <a:prstGeom prst="rect">
            <a:avLst/>
          </a:prstGeom>
        </p:spPr>
      </p:pic>
    </p:spTree>
    <p:extLst>
      <p:ext uri="{BB962C8B-B14F-4D97-AF65-F5344CB8AC3E}">
        <p14:creationId xmlns:p14="http://schemas.microsoft.com/office/powerpoint/2010/main" val="249923105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C5DA2F-AA92-EF14-A0DD-5E82C9E81D38}"/>
            </a:ext>
          </a:extLst>
        </p:cNvPr>
        <p:cNvGrpSpPr/>
        <p:nvPr/>
      </p:nvGrpSpPr>
      <p:grpSpPr>
        <a:xfrm>
          <a:off x="0" y="0"/>
          <a:ext cx="0" cy="0"/>
          <a:chOff x="0" y="0"/>
          <a:chExt cx="0" cy="0"/>
        </a:xfrm>
      </p:grpSpPr>
      <p:pic>
        <p:nvPicPr>
          <p:cNvPr id="9" name="Image 8">
            <a:extLst>
              <a:ext uri="{FF2B5EF4-FFF2-40B4-BE49-F238E27FC236}">
                <a16:creationId xmlns:a16="http://schemas.microsoft.com/office/drawing/2014/main" id="{9079C12C-9050-CFE3-AE96-7740E16954FF}"/>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b="-1"/>
          <a:stretch/>
        </p:blipFill>
        <p:spPr>
          <a:xfrm>
            <a:off x="-8622" y="10"/>
            <a:ext cx="6096000" cy="6857990"/>
          </a:xfrm>
          <a:prstGeom prst="rect">
            <a:avLst/>
          </a:prstGeom>
        </p:spPr>
      </p:pic>
      <p:sp>
        <p:nvSpPr>
          <p:cNvPr id="2" name="Titre 1">
            <a:extLst>
              <a:ext uri="{FF2B5EF4-FFF2-40B4-BE49-F238E27FC236}">
                <a16:creationId xmlns:a16="http://schemas.microsoft.com/office/drawing/2014/main" id="{F8DAE454-2020-5125-6AFD-FA18840A54B1}"/>
              </a:ext>
            </a:extLst>
          </p:cNvPr>
          <p:cNvSpPr>
            <a:spLocks noGrp="1"/>
          </p:cNvSpPr>
          <p:nvPr>
            <p:ph type="title"/>
          </p:nvPr>
        </p:nvSpPr>
        <p:spPr>
          <a:xfrm>
            <a:off x="420864" y="0"/>
            <a:ext cx="5211551" cy="6705600"/>
          </a:xfrm>
        </p:spPr>
        <p:txBody>
          <a:bodyPr>
            <a:normAutofit fontScale="90000"/>
          </a:bodyPr>
          <a:lstStyle/>
          <a:p>
            <a:r>
              <a:rPr lang="fr-FR" sz="4000" b="1" dirty="0">
                <a:solidFill>
                  <a:schemeClr val="bg1"/>
                </a:solidFill>
                <a:effectLst/>
              </a:rPr>
              <a:t>Pierre Exotique multicolore</a:t>
            </a:r>
            <a:br>
              <a:rPr lang="fr-FR" sz="4000" b="1" dirty="0">
                <a:solidFill>
                  <a:schemeClr val="bg1"/>
                </a:solidFill>
                <a:effectLst/>
              </a:rPr>
            </a:br>
            <a:br>
              <a:rPr lang="fr-FR" sz="4000" b="1" dirty="0">
                <a:solidFill>
                  <a:schemeClr val="bg1"/>
                </a:solidFill>
                <a:effectLst/>
              </a:rPr>
            </a:br>
            <a:br>
              <a:rPr lang="fr-FR" sz="1800" b="1" dirty="0">
                <a:solidFill>
                  <a:schemeClr val="bg1"/>
                </a:solidFill>
                <a:effectLst/>
              </a:rPr>
            </a:br>
            <a:r>
              <a:rPr lang="fr-FR" b="1" dirty="0">
                <a:solidFill>
                  <a:schemeClr val="bg1"/>
                </a:solidFill>
                <a:effectLst/>
              </a:rPr>
              <a:t>Description</a:t>
            </a:r>
            <a:br>
              <a:rPr lang="fr-FR" dirty="0">
                <a:solidFill>
                  <a:schemeClr val="bg1"/>
                </a:solidFill>
                <a:effectLst/>
              </a:rPr>
            </a:br>
            <a:br>
              <a:rPr lang="fr-FR" sz="1800" dirty="0">
                <a:solidFill>
                  <a:schemeClr val="bg1"/>
                </a:solidFill>
                <a:effectLst/>
              </a:rPr>
            </a:br>
            <a:r>
              <a:rPr lang="fr-FR" sz="1800" dirty="0">
                <a:solidFill>
                  <a:schemeClr val="bg1"/>
                </a:solidFill>
                <a:effectLst/>
              </a:rPr>
              <a:t>Le grès cérame effet pierre reproduit fidèlement la surface typique des pierres naturelles telles que le bloc de Gré, les ardoises et les travertin tout en conservant la fonctionnalité et les caractéristiques techniques inégalées typiques des carreaux </a:t>
            </a:r>
            <a:r>
              <a:rPr lang="fr-FR" sz="1800" dirty="0" err="1">
                <a:solidFill>
                  <a:schemeClr val="bg1"/>
                </a:solidFill>
                <a:effectLst/>
              </a:rPr>
              <a:t>caramiques</a:t>
            </a:r>
            <a:r>
              <a:rPr lang="fr-FR" sz="1800" dirty="0">
                <a:solidFill>
                  <a:schemeClr val="bg1"/>
                </a:solidFill>
                <a:effectLst/>
              </a:rPr>
              <a:t> Made in </a:t>
            </a:r>
            <a:r>
              <a:rPr lang="fr-FR" sz="1800" dirty="0" err="1">
                <a:solidFill>
                  <a:schemeClr val="bg1"/>
                </a:solidFill>
                <a:effectLst/>
              </a:rPr>
              <a:t>Italy</a:t>
            </a:r>
            <a:r>
              <a:rPr lang="fr-FR" sz="1800" dirty="0">
                <a:solidFill>
                  <a:schemeClr val="bg1"/>
                </a:solidFill>
                <a:effectLst/>
              </a:rPr>
              <a:t>.</a:t>
            </a:r>
            <a:br>
              <a:rPr lang="fr-FR" sz="1800" dirty="0">
                <a:solidFill>
                  <a:schemeClr val="bg1"/>
                </a:solidFill>
                <a:effectLst/>
              </a:rPr>
            </a:br>
            <a:br>
              <a:rPr lang="fr-FR" sz="1800" dirty="0">
                <a:solidFill>
                  <a:schemeClr val="bg1"/>
                </a:solidFill>
                <a:effectLst/>
              </a:rPr>
            </a:br>
            <a:r>
              <a:rPr lang="fr-FR" sz="1800" dirty="0">
                <a:solidFill>
                  <a:schemeClr val="bg1"/>
                </a:solidFill>
                <a:effectLst/>
              </a:rPr>
              <a:t>Les collections ont été conçues pour l'intérieur et l'extérieur, disponibles dans l'épaisseur classique de 10 mm ou 20 mm d'épaisseur pour l'extérieur et les zones carrossables, utilisables dans des contextes résidentiels ou commerciaux adaptés à toutes les surfaces, sols et murs.</a:t>
            </a:r>
            <a:br>
              <a:rPr lang="fr-FR" sz="1800" dirty="0">
                <a:solidFill>
                  <a:schemeClr val="bg1"/>
                </a:solidFill>
                <a:effectLst/>
              </a:rPr>
            </a:br>
            <a:br>
              <a:rPr lang="fr-FR" dirty="0">
                <a:solidFill>
                  <a:schemeClr val="bg1"/>
                </a:solidFill>
                <a:effectLst/>
              </a:rPr>
            </a:br>
            <a:r>
              <a:rPr lang="fr-FR" b="1" dirty="0">
                <a:solidFill>
                  <a:schemeClr val="bg1"/>
                </a:solidFill>
                <a:effectLst/>
              </a:rPr>
              <a:t>Caractéristiques principales</a:t>
            </a:r>
            <a:br>
              <a:rPr lang="fr-FR" b="1" dirty="0">
                <a:solidFill>
                  <a:schemeClr val="bg1"/>
                </a:solidFill>
                <a:effectLst/>
              </a:rPr>
            </a:br>
            <a:br>
              <a:rPr lang="fr-FR" b="1" dirty="0">
                <a:solidFill>
                  <a:schemeClr val="bg1"/>
                </a:solidFill>
                <a:effectLst/>
              </a:rPr>
            </a:br>
            <a:r>
              <a:rPr lang="fr-FR" sz="2000" dirty="0">
                <a:solidFill>
                  <a:schemeClr val="bg1"/>
                </a:solidFill>
                <a:effectLst/>
              </a:rPr>
              <a:t>Surface en grès cérame coloré dans la masse avec finition R10. La texture, avec ses veinures et nuances douces, s'inspire des pierres de l'Himalaya pour un effet visuel naturel et authentique.</a:t>
            </a:r>
            <a:endParaRPr lang="fr-FR" dirty="0">
              <a:solidFill>
                <a:schemeClr val="bg1"/>
              </a:solidFill>
            </a:endParaRPr>
          </a:p>
        </p:txBody>
      </p:sp>
      <p:pic>
        <p:nvPicPr>
          <p:cNvPr id="5" name="Image 4" descr="Une image contenant carreau, Sol carrelé, marbre, sol&#10;&#10;Le contenu généré par l’IA peut être incorrect.">
            <a:extLst>
              <a:ext uri="{FF2B5EF4-FFF2-40B4-BE49-F238E27FC236}">
                <a16:creationId xmlns:a16="http://schemas.microsoft.com/office/drawing/2014/main" id="{AA094C2F-A933-94B4-6EBB-DDA3C6C971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98286" y="306225"/>
            <a:ext cx="3784166" cy="2514106"/>
          </a:xfrm>
          <a:prstGeom prst="rect">
            <a:avLst/>
          </a:prstGeom>
        </p:spPr>
      </p:pic>
      <p:pic>
        <p:nvPicPr>
          <p:cNvPr id="6" name="Image 5" descr="Une image contenant Matériau composite, Dallage, sol, carreau&#10;&#10;Le contenu généré par l’IA peut être incorrect.">
            <a:extLst>
              <a:ext uri="{FF2B5EF4-FFF2-40B4-BE49-F238E27FC236}">
                <a16:creationId xmlns:a16="http://schemas.microsoft.com/office/drawing/2014/main" id="{3AFCC779-9A30-D8DB-D839-450CF5C67D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70487" y="3007026"/>
            <a:ext cx="3140709" cy="2392776"/>
          </a:xfrm>
          <a:prstGeom prst="rect">
            <a:avLst/>
          </a:prstGeom>
        </p:spPr>
      </p:pic>
      <p:pic>
        <p:nvPicPr>
          <p:cNvPr id="7" name="Image 6" descr="Une image contenant pièce&#10;&#10;Le contenu généré par l’IA peut être incorrect.">
            <a:extLst>
              <a:ext uri="{FF2B5EF4-FFF2-40B4-BE49-F238E27FC236}">
                <a16:creationId xmlns:a16="http://schemas.microsoft.com/office/drawing/2014/main" id="{0ADC2D73-8432-4A71-E76D-D2672CCB64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56513" y="5586497"/>
            <a:ext cx="3140710" cy="1119104"/>
          </a:xfrm>
          <a:prstGeom prst="rect">
            <a:avLst/>
          </a:prstGeom>
        </p:spPr>
      </p:pic>
    </p:spTree>
    <p:extLst>
      <p:ext uri="{BB962C8B-B14F-4D97-AF65-F5344CB8AC3E}">
        <p14:creationId xmlns:p14="http://schemas.microsoft.com/office/powerpoint/2010/main" val="243072068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949CF0-B03E-9296-4002-D584ED3369F5}"/>
            </a:ext>
          </a:extLst>
        </p:cNvPr>
        <p:cNvGrpSpPr/>
        <p:nvPr/>
      </p:nvGrpSpPr>
      <p:grpSpPr>
        <a:xfrm>
          <a:off x="0" y="0"/>
          <a:ext cx="0" cy="0"/>
          <a:chOff x="0" y="0"/>
          <a:chExt cx="0" cy="0"/>
        </a:xfrm>
      </p:grpSpPr>
      <p:pic>
        <p:nvPicPr>
          <p:cNvPr id="9" name="Image 8">
            <a:extLst>
              <a:ext uri="{FF2B5EF4-FFF2-40B4-BE49-F238E27FC236}">
                <a16:creationId xmlns:a16="http://schemas.microsoft.com/office/drawing/2014/main" id="{FAA44099-B4D0-429C-D1C1-883CFA04859C}"/>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b="-1"/>
          <a:stretch/>
        </p:blipFill>
        <p:spPr>
          <a:xfrm>
            <a:off x="-8622" y="10"/>
            <a:ext cx="6096000" cy="6857990"/>
          </a:xfrm>
          <a:prstGeom prst="rect">
            <a:avLst/>
          </a:prstGeom>
        </p:spPr>
      </p:pic>
      <p:sp>
        <p:nvSpPr>
          <p:cNvPr id="2" name="Titre 1">
            <a:extLst>
              <a:ext uri="{FF2B5EF4-FFF2-40B4-BE49-F238E27FC236}">
                <a16:creationId xmlns:a16="http://schemas.microsoft.com/office/drawing/2014/main" id="{110EBD17-9517-617E-449C-F5E20BB9976A}"/>
              </a:ext>
            </a:extLst>
          </p:cNvPr>
          <p:cNvSpPr>
            <a:spLocks noGrp="1"/>
          </p:cNvSpPr>
          <p:nvPr>
            <p:ph type="title"/>
          </p:nvPr>
        </p:nvSpPr>
        <p:spPr>
          <a:xfrm>
            <a:off x="420864" y="0"/>
            <a:ext cx="5211551" cy="6705600"/>
          </a:xfrm>
        </p:spPr>
        <p:txBody>
          <a:bodyPr>
            <a:normAutofit fontScale="90000"/>
          </a:bodyPr>
          <a:lstStyle/>
          <a:p>
            <a:r>
              <a:rPr lang="fr-FR" sz="4000" b="1" dirty="0">
                <a:solidFill>
                  <a:schemeClr val="bg1"/>
                </a:solidFill>
                <a:effectLst/>
              </a:rPr>
              <a:t>Pierre de </a:t>
            </a:r>
            <a:r>
              <a:rPr lang="fr-FR" sz="4000" b="1" dirty="0" err="1">
                <a:solidFill>
                  <a:schemeClr val="bg1"/>
                </a:solidFill>
                <a:effectLst/>
              </a:rPr>
              <a:t>Sicilia</a:t>
            </a:r>
            <a:br>
              <a:rPr lang="fr-FR" sz="4000" b="1" dirty="0">
                <a:solidFill>
                  <a:schemeClr val="bg1"/>
                </a:solidFill>
                <a:effectLst/>
              </a:rPr>
            </a:br>
            <a:br>
              <a:rPr lang="fr-FR" sz="4000" b="1" dirty="0">
                <a:solidFill>
                  <a:schemeClr val="bg1"/>
                </a:solidFill>
                <a:effectLst/>
              </a:rPr>
            </a:br>
            <a:br>
              <a:rPr lang="fr-FR" sz="1800" b="1" dirty="0">
                <a:solidFill>
                  <a:schemeClr val="bg1"/>
                </a:solidFill>
                <a:effectLst/>
              </a:rPr>
            </a:br>
            <a:r>
              <a:rPr lang="fr-FR" b="1" dirty="0">
                <a:solidFill>
                  <a:schemeClr val="bg1"/>
                </a:solidFill>
                <a:effectLst/>
              </a:rPr>
              <a:t>Description</a:t>
            </a:r>
            <a:br>
              <a:rPr lang="fr-FR" dirty="0">
                <a:solidFill>
                  <a:schemeClr val="bg1"/>
                </a:solidFill>
                <a:effectLst/>
              </a:rPr>
            </a:br>
            <a:br>
              <a:rPr lang="fr-FR" sz="1800" dirty="0">
                <a:solidFill>
                  <a:schemeClr val="bg1"/>
                </a:solidFill>
                <a:effectLst/>
              </a:rPr>
            </a:br>
            <a:r>
              <a:rPr lang="fr-FR" sz="1800" dirty="0">
                <a:solidFill>
                  <a:schemeClr val="bg1"/>
                </a:solidFill>
                <a:effectLst/>
              </a:rPr>
              <a:t>Le grès cérame effet pierre reproduit fidèlement la surface typique des pierres naturelles telles que le bloc de Gré, les ardoises et les travertin tout en conservant la fonctionnalité et les caractéristiques techniques inégalées typiques des carreaux </a:t>
            </a:r>
            <a:r>
              <a:rPr lang="fr-FR" sz="1800" dirty="0" err="1">
                <a:solidFill>
                  <a:schemeClr val="bg1"/>
                </a:solidFill>
                <a:effectLst/>
              </a:rPr>
              <a:t>caramiques</a:t>
            </a:r>
            <a:r>
              <a:rPr lang="fr-FR" sz="1800" dirty="0">
                <a:solidFill>
                  <a:schemeClr val="bg1"/>
                </a:solidFill>
                <a:effectLst/>
              </a:rPr>
              <a:t> Made in </a:t>
            </a:r>
            <a:r>
              <a:rPr lang="fr-FR" sz="1800" dirty="0" err="1">
                <a:solidFill>
                  <a:schemeClr val="bg1"/>
                </a:solidFill>
                <a:effectLst/>
              </a:rPr>
              <a:t>Italy</a:t>
            </a:r>
            <a:r>
              <a:rPr lang="fr-FR" sz="1800" dirty="0">
                <a:solidFill>
                  <a:schemeClr val="bg1"/>
                </a:solidFill>
                <a:effectLst/>
              </a:rPr>
              <a:t>.</a:t>
            </a:r>
            <a:br>
              <a:rPr lang="fr-FR" sz="1800" dirty="0">
                <a:solidFill>
                  <a:schemeClr val="bg1"/>
                </a:solidFill>
                <a:effectLst/>
              </a:rPr>
            </a:br>
            <a:br>
              <a:rPr lang="fr-FR" sz="1800" dirty="0">
                <a:solidFill>
                  <a:schemeClr val="bg1"/>
                </a:solidFill>
                <a:effectLst/>
              </a:rPr>
            </a:br>
            <a:r>
              <a:rPr lang="fr-FR" sz="1800" dirty="0">
                <a:solidFill>
                  <a:schemeClr val="bg1"/>
                </a:solidFill>
                <a:effectLst/>
              </a:rPr>
              <a:t>Les collections ont été conçues pour l'intérieur et l'extérieur, disponibles dans l'épaisseur classique de 10 mm ou 20 mm d'épaisseur pour l'extérieur et les zones carrossables, utilisables dans des contextes résidentiels ou commerciaux adaptés à toutes les surfaces, sols et murs.</a:t>
            </a:r>
            <a:br>
              <a:rPr lang="fr-FR" sz="1800" dirty="0">
                <a:solidFill>
                  <a:schemeClr val="bg1"/>
                </a:solidFill>
                <a:effectLst/>
              </a:rPr>
            </a:br>
            <a:br>
              <a:rPr lang="fr-FR" dirty="0">
                <a:solidFill>
                  <a:schemeClr val="bg1"/>
                </a:solidFill>
                <a:effectLst/>
              </a:rPr>
            </a:br>
            <a:r>
              <a:rPr lang="fr-FR" b="1" dirty="0">
                <a:solidFill>
                  <a:schemeClr val="bg1"/>
                </a:solidFill>
                <a:effectLst/>
              </a:rPr>
              <a:t>Caractéristiques principales</a:t>
            </a:r>
            <a:br>
              <a:rPr lang="fr-FR" b="1" dirty="0">
                <a:solidFill>
                  <a:schemeClr val="bg1"/>
                </a:solidFill>
                <a:effectLst/>
              </a:rPr>
            </a:br>
            <a:br>
              <a:rPr lang="fr-FR" b="1" dirty="0">
                <a:solidFill>
                  <a:schemeClr val="bg1"/>
                </a:solidFill>
                <a:effectLst/>
              </a:rPr>
            </a:br>
            <a:r>
              <a:rPr lang="fr-FR" sz="2000" dirty="0">
                <a:solidFill>
                  <a:schemeClr val="bg1"/>
                </a:solidFill>
                <a:effectLst/>
              </a:rPr>
              <a:t>Surfaces inspirées par des pierres sédimentaires avec des inclusions fragmentées. Conçues pour l'association d'une base en pierre </a:t>
            </a:r>
            <a:r>
              <a:rPr lang="fr-FR" sz="2000" dirty="0" err="1">
                <a:solidFill>
                  <a:schemeClr val="bg1"/>
                </a:solidFill>
                <a:effectLst/>
              </a:rPr>
              <a:t>arenaria</a:t>
            </a:r>
            <a:r>
              <a:rPr lang="fr-FR" sz="2000" dirty="0">
                <a:solidFill>
                  <a:schemeClr val="bg1"/>
                </a:solidFill>
                <a:effectLst/>
              </a:rPr>
              <a:t> et de ses galets assortis. Matériau antibactérien et éco-responsable.</a:t>
            </a:r>
            <a:endParaRPr lang="fr-FR" dirty="0">
              <a:solidFill>
                <a:schemeClr val="bg1"/>
              </a:solidFill>
            </a:endParaRPr>
          </a:p>
        </p:txBody>
      </p:sp>
      <p:pic>
        <p:nvPicPr>
          <p:cNvPr id="3" name="Image 2" descr="Une image contenant ciel, table basse, canapé, Canapé-lit&#10;&#10;Le contenu généré par l’IA peut être incorrect.">
            <a:extLst>
              <a:ext uri="{FF2B5EF4-FFF2-40B4-BE49-F238E27FC236}">
                <a16:creationId xmlns:a16="http://schemas.microsoft.com/office/drawing/2014/main" id="{08B979CC-08DF-BA8F-7037-AE4880D560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4730" y="152400"/>
            <a:ext cx="3657158" cy="3289056"/>
          </a:xfrm>
          <a:prstGeom prst="rect">
            <a:avLst/>
          </a:prstGeom>
        </p:spPr>
      </p:pic>
      <p:pic>
        <p:nvPicPr>
          <p:cNvPr id="4" name="Image 3" descr="Une image contenant Beige, gris&#10;&#10;Le contenu généré par l’IA peut être incorrect.">
            <a:extLst>
              <a:ext uri="{FF2B5EF4-FFF2-40B4-BE49-F238E27FC236}">
                <a16:creationId xmlns:a16="http://schemas.microsoft.com/office/drawing/2014/main" id="{FDB8AFA7-53D6-5A51-0D1B-747CEDD100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96256" y="3638467"/>
            <a:ext cx="1781584" cy="1776814"/>
          </a:xfrm>
          <a:prstGeom prst="rect">
            <a:avLst/>
          </a:prstGeom>
        </p:spPr>
      </p:pic>
      <p:pic>
        <p:nvPicPr>
          <p:cNvPr id="8" name="Image 7" descr="Une image contenant Beige, gris, sol&#10;&#10;Le contenu généré par l’IA peut être incorrect.">
            <a:extLst>
              <a:ext uri="{FF2B5EF4-FFF2-40B4-BE49-F238E27FC236}">
                <a16:creationId xmlns:a16="http://schemas.microsoft.com/office/drawing/2014/main" id="{37810F0A-1150-82BF-1947-EF9DF82529A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30497" y="4928786"/>
            <a:ext cx="1781695" cy="1776814"/>
          </a:xfrm>
          <a:prstGeom prst="rect">
            <a:avLst/>
          </a:prstGeom>
        </p:spPr>
      </p:pic>
      <p:pic>
        <p:nvPicPr>
          <p:cNvPr id="10" name="Image 9" descr="Une image contenant gris, Beige&#10;&#10;Le contenu généré par l’IA peut être incorrect.">
            <a:extLst>
              <a:ext uri="{FF2B5EF4-FFF2-40B4-BE49-F238E27FC236}">
                <a16:creationId xmlns:a16="http://schemas.microsoft.com/office/drawing/2014/main" id="{C1081146-AAF5-D9F8-9C20-A9DF6D74AF6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76323" y="3638467"/>
            <a:ext cx="1776814" cy="1776814"/>
          </a:xfrm>
          <a:prstGeom prst="rect">
            <a:avLst/>
          </a:prstGeom>
        </p:spPr>
      </p:pic>
    </p:spTree>
    <p:extLst>
      <p:ext uri="{BB962C8B-B14F-4D97-AF65-F5344CB8AC3E}">
        <p14:creationId xmlns:p14="http://schemas.microsoft.com/office/powerpoint/2010/main" val="218124197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F1D4BD-C68F-C1EA-C172-24BE1CAB61AC}"/>
            </a:ext>
          </a:extLst>
        </p:cNvPr>
        <p:cNvGrpSpPr/>
        <p:nvPr/>
      </p:nvGrpSpPr>
      <p:grpSpPr>
        <a:xfrm>
          <a:off x="0" y="0"/>
          <a:ext cx="0" cy="0"/>
          <a:chOff x="0" y="0"/>
          <a:chExt cx="0" cy="0"/>
        </a:xfrm>
      </p:grpSpPr>
      <p:pic>
        <p:nvPicPr>
          <p:cNvPr id="9" name="Image 8">
            <a:extLst>
              <a:ext uri="{FF2B5EF4-FFF2-40B4-BE49-F238E27FC236}">
                <a16:creationId xmlns:a16="http://schemas.microsoft.com/office/drawing/2014/main" id="{E15404B4-7AEB-350A-33BD-C0733C58D686}"/>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b="-1"/>
          <a:stretch/>
        </p:blipFill>
        <p:spPr>
          <a:xfrm>
            <a:off x="-8622" y="10"/>
            <a:ext cx="6096000" cy="6857990"/>
          </a:xfrm>
          <a:prstGeom prst="rect">
            <a:avLst/>
          </a:prstGeom>
        </p:spPr>
      </p:pic>
      <p:sp>
        <p:nvSpPr>
          <p:cNvPr id="2" name="Titre 1">
            <a:extLst>
              <a:ext uri="{FF2B5EF4-FFF2-40B4-BE49-F238E27FC236}">
                <a16:creationId xmlns:a16="http://schemas.microsoft.com/office/drawing/2014/main" id="{D42E3EB9-559B-A35E-170B-F92410FBF5CD}"/>
              </a:ext>
            </a:extLst>
          </p:cNvPr>
          <p:cNvSpPr>
            <a:spLocks noGrp="1"/>
          </p:cNvSpPr>
          <p:nvPr>
            <p:ph type="title"/>
          </p:nvPr>
        </p:nvSpPr>
        <p:spPr>
          <a:xfrm>
            <a:off x="420864" y="0"/>
            <a:ext cx="5211551" cy="6705600"/>
          </a:xfrm>
        </p:spPr>
        <p:txBody>
          <a:bodyPr>
            <a:normAutofit fontScale="90000"/>
          </a:bodyPr>
          <a:lstStyle/>
          <a:p>
            <a:r>
              <a:rPr lang="fr-FR" sz="4000" b="1" dirty="0">
                <a:solidFill>
                  <a:schemeClr val="bg1"/>
                </a:solidFill>
                <a:effectLst/>
              </a:rPr>
              <a:t>Ardoise Classique</a:t>
            </a:r>
            <a:br>
              <a:rPr lang="fr-FR" sz="4000" b="1" dirty="0">
                <a:solidFill>
                  <a:schemeClr val="bg1"/>
                </a:solidFill>
                <a:effectLst/>
              </a:rPr>
            </a:br>
            <a:br>
              <a:rPr lang="fr-FR" sz="4000" b="1" dirty="0">
                <a:solidFill>
                  <a:schemeClr val="bg1"/>
                </a:solidFill>
                <a:effectLst/>
              </a:rPr>
            </a:br>
            <a:br>
              <a:rPr lang="fr-FR" sz="1800" b="1" dirty="0">
                <a:solidFill>
                  <a:schemeClr val="bg1"/>
                </a:solidFill>
                <a:effectLst/>
              </a:rPr>
            </a:br>
            <a:r>
              <a:rPr lang="fr-FR" b="1" dirty="0">
                <a:solidFill>
                  <a:schemeClr val="bg1"/>
                </a:solidFill>
                <a:effectLst/>
              </a:rPr>
              <a:t>Description</a:t>
            </a:r>
            <a:br>
              <a:rPr lang="fr-FR" dirty="0">
                <a:solidFill>
                  <a:schemeClr val="bg1"/>
                </a:solidFill>
                <a:effectLst/>
              </a:rPr>
            </a:br>
            <a:br>
              <a:rPr lang="fr-FR" sz="1800" dirty="0">
                <a:solidFill>
                  <a:schemeClr val="bg1"/>
                </a:solidFill>
                <a:effectLst/>
              </a:rPr>
            </a:br>
            <a:r>
              <a:rPr lang="fr-FR" sz="1800" dirty="0">
                <a:solidFill>
                  <a:schemeClr val="bg1"/>
                </a:solidFill>
                <a:effectLst/>
              </a:rPr>
              <a:t>Le grès cérame effet pierre reproduit fidèlement la surface typique des pierres naturelles telles que le bloc de Gré, les ardoises et les travertin tout en conservant la fonctionnalité et les caractéristiques techniques inégalées typiques des carreaux </a:t>
            </a:r>
            <a:r>
              <a:rPr lang="fr-FR" sz="1800" dirty="0" err="1">
                <a:solidFill>
                  <a:schemeClr val="bg1"/>
                </a:solidFill>
                <a:effectLst/>
              </a:rPr>
              <a:t>caramiques</a:t>
            </a:r>
            <a:r>
              <a:rPr lang="fr-FR" sz="1800" dirty="0">
                <a:solidFill>
                  <a:schemeClr val="bg1"/>
                </a:solidFill>
                <a:effectLst/>
              </a:rPr>
              <a:t> Made in </a:t>
            </a:r>
            <a:r>
              <a:rPr lang="fr-FR" sz="1800" dirty="0" err="1">
                <a:solidFill>
                  <a:schemeClr val="bg1"/>
                </a:solidFill>
                <a:effectLst/>
              </a:rPr>
              <a:t>Italy</a:t>
            </a:r>
            <a:r>
              <a:rPr lang="fr-FR" sz="1800" dirty="0">
                <a:solidFill>
                  <a:schemeClr val="bg1"/>
                </a:solidFill>
                <a:effectLst/>
              </a:rPr>
              <a:t>.</a:t>
            </a:r>
            <a:br>
              <a:rPr lang="fr-FR" sz="1800" dirty="0">
                <a:solidFill>
                  <a:schemeClr val="bg1"/>
                </a:solidFill>
                <a:effectLst/>
              </a:rPr>
            </a:br>
            <a:br>
              <a:rPr lang="fr-FR" sz="1800" dirty="0">
                <a:solidFill>
                  <a:schemeClr val="bg1"/>
                </a:solidFill>
                <a:effectLst/>
              </a:rPr>
            </a:br>
            <a:r>
              <a:rPr lang="fr-FR" sz="1800" dirty="0">
                <a:solidFill>
                  <a:schemeClr val="bg1"/>
                </a:solidFill>
                <a:effectLst/>
              </a:rPr>
              <a:t>Les collections ont été conçues pour l'intérieur et l'extérieur, disponibles dans l'épaisseur classique de 10 mm ou 20 mm d'épaisseur pour l'extérieur et les zones carrossables, utilisables dans des contextes résidentiels ou commerciaux adaptés à toutes les surfaces, sols et murs.</a:t>
            </a:r>
            <a:br>
              <a:rPr lang="fr-FR" sz="1800" dirty="0">
                <a:solidFill>
                  <a:schemeClr val="bg1"/>
                </a:solidFill>
                <a:effectLst/>
              </a:rPr>
            </a:br>
            <a:br>
              <a:rPr lang="fr-FR" dirty="0">
                <a:solidFill>
                  <a:schemeClr val="bg1"/>
                </a:solidFill>
                <a:effectLst/>
              </a:rPr>
            </a:br>
            <a:r>
              <a:rPr lang="fr-FR" b="1" dirty="0">
                <a:solidFill>
                  <a:schemeClr val="bg1"/>
                </a:solidFill>
                <a:effectLst/>
              </a:rPr>
              <a:t>Caractéristiques principales</a:t>
            </a:r>
            <a:br>
              <a:rPr lang="fr-FR" b="1" dirty="0">
                <a:solidFill>
                  <a:schemeClr val="bg1"/>
                </a:solidFill>
                <a:effectLst/>
              </a:rPr>
            </a:br>
            <a:br>
              <a:rPr lang="fr-FR" b="1" dirty="0">
                <a:solidFill>
                  <a:schemeClr val="bg1"/>
                </a:solidFill>
                <a:effectLst/>
              </a:rPr>
            </a:br>
            <a:r>
              <a:rPr lang="fr-FR" sz="2000" dirty="0">
                <a:solidFill>
                  <a:schemeClr val="bg1"/>
                </a:solidFill>
                <a:effectLst/>
              </a:rPr>
              <a:t>Surface en grès cérame fin teinté dans la masse avec finition R10. </a:t>
            </a:r>
            <a:r>
              <a:rPr lang="fr-FR" sz="2000" dirty="0" err="1">
                <a:solidFill>
                  <a:schemeClr val="bg1"/>
                </a:solidFill>
                <a:effectLst/>
              </a:rPr>
              <a:t>Ardesia</a:t>
            </a:r>
            <a:r>
              <a:rPr lang="fr-FR" sz="2000" dirty="0">
                <a:solidFill>
                  <a:schemeClr val="bg1"/>
                </a:solidFill>
                <a:effectLst/>
              </a:rPr>
              <a:t>, inspirée de la roche sédimentaire aux élégants tons gris, est un choix idéal pour des solutions de design intérieur. Disponible pour une utilisation intérieure et extérieure, y compris en version épaisse de 20 </a:t>
            </a:r>
            <a:r>
              <a:rPr lang="fr-FR" sz="2000" dirty="0" err="1">
                <a:solidFill>
                  <a:schemeClr val="bg1"/>
                </a:solidFill>
                <a:effectLst/>
              </a:rPr>
              <a:t>mm.</a:t>
            </a:r>
            <a:r>
              <a:rPr lang="fr-FR" sz="2000" dirty="0">
                <a:solidFill>
                  <a:schemeClr val="bg1"/>
                </a:solidFill>
                <a:effectLst/>
              </a:rPr>
              <a:t>.</a:t>
            </a:r>
            <a:endParaRPr lang="fr-FR" dirty="0">
              <a:solidFill>
                <a:schemeClr val="bg1"/>
              </a:solidFill>
            </a:endParaRPr>
          </a:p>
        </p:txBody>
      </p:sp>
      <p:pic>
        <p:nvPicPr>
          <p:cNvPr id="5" name="Image 4" descr="Une image contenant sol, meubles, livre, intérieur&#10;&#10;Le contenu généré par l’IA peut être incorrect.">
            <a:extLst>
              <a:ext uri="{FF2B5EF4-FFF2-40B4-BE49-F238E27FC236}">
                <a16:creationId xmlns:a16="http://schemas.microsoft.com/office/drawing/2014/main" id="{4E70A185-4C0F-9A83-02F8-88D6A978A5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37521" y="159185"/>
            <a:ext cx="3053715" cy="2721610"/>
          </a:xfrm>
          <a:prstGeom prst="rect">
            <a:avLst/>
          </a:prstGeom>
        </p:spPr>
      </p:pic>
      <p:pic>
        <p:nvPicPr>
          <p:cNvPr id="6" name="Image 5" descr="Une image contenant sol, meubles, canapé, Canapé-lit&#10;&#10;Le contenu généré par l’IA peut être incorrect.">
            <a:extLst>
              <a:ext uri="{FF2B5EF4-FFF2-40B4-BE49-F238E27FC236}">
                <a16:creationId xmlns:a16="http://schemas.microsoft.com/office/drawing/2014/main" id="{D13DD91E-7E63-5E5A-4A1C-969DA05E48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58847" y="2914494"/>
            <a:ext cx="3056255" cy="2860040"/>
          </a:xfrm>
          <a:prstGeom prst="rect">
            <a:avLst/>
          </a:prstGeom>
        </p:spPr>
      </p:pic>
      <p:pic>
        <p:nvPicPr>
          <p:cNvPr id="7" name="Image 6" descr="Une image contenant texte, capture d’écran, cercle, Police&#10;&#10;Le contenu généré par l’IA peut être incorrect.">
            <a:extLst>
              <a:ext uri="{FF2B5EF4-FFF2-40B4-BE49-F238E27FC236}">
                <a16:creationId xmlns:a16="http://schemas.microsoft.com/office/drawing/2014/main" id="{86127B56-1047-A518-630B-206CDDD413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00" y="5848340"/>
            <a:ext cx="2959100" cy="1009650"/>
          </a:xfrm>
          <a:prstGeom prst="rect">
            <a:avLst/>
          </a:prstGeom>
        </p:spPr>
      </p:pic>
    </p:spTree>
    <p:extLst>
      <p:ext uri="{BB962C8B-B14F-4D97-AF65-F5344CB8AC3E}">
        <p14:creationId xmlns:p14="http://schemas.microsoft.com/office/powerpoint/2010/main" val="268729553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1">
                <a:shade val="80000"/>
                <a:lumMod val="80000"/>
              </a:schemeClr>
              <a:schemeClr val="bg1">
                <a:tint val="98000"/>
              </a:schemeClr>
            </a:duotone>
          </a:blip>
          <a:stretch/>
        </a:blipFill>
        <a:effectLst/>
      </p:bgPr>
    </p:bg>
    <p:spTree>
      <p:nvGrpSpPr>
        <p:cNvPr id="1" name="">
          <a:extLst>
            <a:ext uri="{FF2B5EF4-FFF2-40B4-BE49-F238E27FC236}">
              <a16:creationId xmlns:a16="http://schemas.microsoft.com/office/drawing/2014/main" id="{E094273C-54BD-8748-0541-E7BD471D8ACE}"/>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2B56FBD2-8086-AB83-69B3-B7D060819BFC}"/>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0" y="0"/>
            <a:ext cx="12192001" cy="6857990"/>
          </a:xfrm>
          <a:prstGeom prst="rect">
            <a:avLst/>
          </a:prstGeom>
        </p:spPr>
      </p:pic>
      <p:sp useBgFill="1">
        <p:nvSpPr>
          <p:cNvPr id="103" name="Forme libre 5">
            <a:extLst>
              <a:ext uri="{FF2B5EF4-FFF2-40B4-BE49-F238E27FC236}">
                <a16:creationId xmlns:a16="http://schemas.microsoft.com/office/drawing/2014/main" id="{07E0FD35-826D-BEF2-AD6B-87819F654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7131809" y="1385982"/>
            <a:ext cx="4031414" cy="4100418"/>
          </a:xfrm>
          <a:custGeom>
            <a:avLst/>
            <a:gdLst>
              <a:gd name="T0" fmla="*/ 1577 w 1601"/>
              <a:gd name="T1" fmla="*/ 0 h 696"/>
              <a:gd name="T2" fmla="*/ 833 w 1601"/>
              <a:gd name="T3" fmla="*/ 0 h 696"/>
              <a:gd name="T4" fmla="*/ 768 w 1601"/>
              <a:gd name="T5" fmla="*/ 0 h 696"/>
              <a:gd name="T6" fmla="*/ 24 w 1601"/>
              <a:gd name="T7" fmla="*/ 0 h 696"/>
              <a:gd name="T8" fmla="*/ 0 w 1601"/>
              <a:gd name="T9" fmla="*/ 27 h 696"/>
              <a:gd name="T10" fmla="*/ 0 w 1601"/>
              <a:gd name="T11" fmla="*/ 669 h 696"/>
              <a:gd name="T12" fmla="*/ 24 w 1601"/>
              <a:gd name="T13" fmla="*/ 696 h 696"/>
              <a:gd name="T14" fmla="*/ 768 w 1601"/>
              <a:gd name="T15" fmla="*/ 696 h 696"/>
              <a:gd name="T16" fmla="*/ 833 w 1601"/>
              <a:gd name="T17" fmla="*/ 696 h 696"/>
              <a:gd name="T18" fmla="*/ 1577 w 1601"/>
              <a:gd name="T19" fmla="*/ 696 h 696"/>
              <a:gd name="T20" fmla="*/ 1601 w 1601"/>
              <a:gd name="T21" fmla="*/ 669 h 696"/>
              <a:gd name="T22" fmla="*/ 1601 w 1601"/>
              <a:gd name="T23" fmla="*/ 27 h 696"/>
              <a:gd name="T24" fmla="*/ 1577 w 1601"/>
              <a:gd name="T25" fmla="*/ 0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01" h="696">
                <a:moveTo>
                  <a:pt x="1577" y="0"/>
                </a:moveTo>
                <a:cubicBezTo>
                  <a:pt x="833" y="0"/>
                  <a:pt x="833" y="0"/>
                  <a:pt x="833" y="0"/>
                </a:cubicBezTo>
                <a:cubicBezTo>
                  <a:pt x="768" y="0"/>
                  <a:pt x="768" y="0"/>
                  <a:pt x="768" y="0"/>
                </a:cubicBezTo>
                <a:cubicBezTo>
                  <a:pt x="24" y="0"/>
                  <a:pt x="24" y="0"/>
                  <a:pt x="24" y="0"/>
                </a:cubicBezTo>
                <a:cubicBezTo>
                  <a:pt x="11" y="0"/>
                  <a:pt x="0" y="12"/>
                  <a:pt x="0" y="27"/>
                </a:cubicBezTo>
                <a:cubicBezTo>
                  <a:pt x="0" y="669"/>
                  <a:pt x="0" y="669"/>
                  <a:pt x="0" y="669"/>
                </a:cubicBezTo>
                <a:cubicBezTo>
                  <a:pt x="0" y="684"/>
                  <a:pt x="11" y="696"/>
                  <a:pt x="24" y="696"/>
                </a:cubicBezTo>
                <a:cubicBezTo>
                  <a:pt x="768" y="696"/>
                  <a:pt x="768" y="696"/>
                  <a:pt x="768" y="696"/>
                </a:cubicBezTo>
                <a:cubicBezTo>
                  <a:pt x="833" y="696"/>
                  <a:pt x="833" y="696"/>
                  <a:pt x="833" y="696"/>
                </a:cubicBezTo>
                <a:cubicBezTo>
                  <a:pt x="1577" y="696"/>
                  <a:pt x="1577" y="696"/>
                  <a:pt x="1577" y="696"/>
                </a:cubicBezTo>
                <a:cubicBezTo>
                  <a:pt x="1590" y="696"/>
                  <a:pt x="1601" y="684"/>
                  <a:pt x="1601" y="669"/>
                </a:cubicBezTo>
                <a:cubicBezTo>
                  <a:pt x="1601" y="27"/>
                  <a:pt x="1601" y="27"/>
                  <a:pt x="1601" y="27"/>
                </a:cubicBezTo>
                <a:cubicBezTo>
                  <a:pt x="1601" y="12"/>
                  <a:pt x="1590" y="0"/>
                  <a:pt x="1577" y="0"/>
                </a:cubicBezTo>
                <a:close/>
              </a:path>
            </a:pathLst>
          </a:custGeom>
          <a:ln>
            <a:noFill/>
          </a:ln>
          <a:effectLst>
            <a:outerShdw blurRad="50800" dist="38100" dir="5400000" algn="tl" rotWithShape="0">
              <a:srgbClr val="000000">
                <a:alpha val="43000"/>
              </a:srgbClr>
            </a:outerShdw>
          </a:effectLst>
          <a:extLst>
            <a:ext uri="{91240B29-F687-4f45-9708-019B960494DF}">
              <a14:hiddenLine xmlns="" xmlns:a14="http://schemas.microsoft.com/office/drawing/2010/main" xmlns:a16="http://schemas.microsoft.com/office/drawing/2014/main" xmlns:p14="http://schemas.microsoft.com/office/powerpoint/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dirty="0">
              <a:ln>
                <a:noFill/>
              </a:ln>
              <a:solidFill>
                <a:prstClr val="white"/>
              </a:solidFill>
              <a:effectLst/>
              <a:uLnTx/>
              <a:uFillTx/>
              <a:latin typeface="Goudy Old Style"/>
              <a:ea typeface="+mn-ea"/>
              <a:cs typeface="+mn-cs"/>
            </a:endParaRPr>
          </a:p>
        </p:txBody>
      </p:sp>
      <p:sp>
        <p:nvSpPr>
          <p:cNvPr id="2" name="Titre 1">
            <a:extLst>
              <a:ext uri="{FF2B5EF4-FFF2-40B4-BE49-F238E27FC236}">
                <a16:creationId xmlns:a16="http://schemas.microsoft.com/office/drawing/2014/main" id="{9346C3DA-2832-CD31-3C15-96486BDF3DDB}"/>
              </a:ext>
            </a:extLst>
          </p:cNvPr>
          <p:cNvSpPr>
            <a:spLocks noGrp="1"/>
          </p:cNvSpPr>
          <p:nvPr>
            <p:ph type="ctrTitle"/>
          </p:nvPr>
        </p:nvSpPr>
        <p:spPr>
          <a:xfrm>
            <a:off x="7461530" y="2433560"/>
            <a:ext cx="3485073" cy="2005262"/>
          </a:xfrm>
        </p:spPr>
        <p:txBody>
          <a:bodyPr rtlCol="0">
            <a:normAutofit/>
          </a:bodyPr>
          <a:lstStyle/>
          <a:p>
            <a:r>
              <a:rPr lang="fr-FR" sz="6600" dirty="0"/>
              <a:t>GAMME</a:t>
            </a:r>
            <a:br>
              <a:rPr lang="fr-FR" sz="6600" dirty="0"/>
            </a:br>
            <a:r>
              <a:rPr lang="fr-FR" sz="6600" dirty="0"/>
              <a:t>Travertin</a:t>
            </a:r>
          </a:p>
        </p:txBody>
      </p:sp>
    </p:spTree>
    <p:extLst>
      <p:ext uri="{BB962C8B-B14F-4D97-AF65-F5344CB8AC3E}">
        <p14:creationId xmlns:p14="http://schemas.microsoft.com/office/powerpoint/2010/main" val="53261289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5688AFFC-00DD-6C78-FD0C-BE77FF2967A6}"/>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b="-1"/>
          <a:stretch/>
        </p:blipFill>
        <p:spPr>
          <a:xfrm>
            <a:off x="-8622" y="10"/>
            <a:ext cx="6096000" cy="6857990"/>
          </a:xfrm>
          <a:prstGeom prst="rect">
            <a:avLst/>
          </a:prstGeom>
        </p:spPr>
      </p:pic>
      <p:sp>
        <p:nvSpPr>
          <p:cNvPr id="2" name="Titre 1">
            <a:extLst>
              <a:ext uri="{FF2B5EF4-FFF2-40B4-BE49-F238E27FC236}">
                <a16:creationId xmlns:a16="http://schemas.microsoft.com/office/drawing/2014/main" id="{BF67AB2B-F7AF-3A62-7519-29830775D933}"/>
              </a:ext>
            </a:extLst>
          </p:cNvPr>
          <p:cNvSpPr>
            <a:spLocks noGrp="1"/>
          </p:cNvSpPr>
          <p:nvPr>
            <p:ph type="title"/>
          </p:nvPr>
        </p:nvSpPr>
        <p:spPr>
          <a:xfrm>
            <a:off x="256067" y="268705"/>
            <a:ext cx="5211551" cy="6320589"/>
          </a:xfrm>
        </p:spPr>
        <p:txBody>
          <a:bodyPr>
            <a:normAutofit fontScale="90000"/>
          </a:bodyPr>
          <a:lstStyle/>
          <a:p>
            <a:pPr algn="just"/>
            <a:r>
              <a:rPr lang="fr-FR" sz="4000" b="1" dirty="0">
                <a:solidFill>
                  <a:schemeClr val="bg1"/>
                </a:solidFill>
                <a:effectLst/>
              </a:rPr>
              <a:t>Charme</a:t>
            </a:r>
            <a:br>
              <a:rPr lang="fr-FR" sz="4000" b="1" dirty="0">
                <a:solidFill>
                  <a:schemeClr val="bg1"/>
                </a:solidFill>
                <a:effectLst/>
              </a:rPr>
            </a:br>
            <a:br>
              <a:rPr lang="fr-FR" sz="4000" b="1" dirty="0">
                <a:solidFill>
                  <a:schemeClr val="bg1"/>
                </a:solidFill>
                <a:effectLst/>
              </a:rPr>
            </a:br>
            <a:br>
              <a:rPr lang="fr-FR" sz="1800" b="1" dirty="0">
                <a:solidFill>
                  <a:schemeClr val="bg1"/>
                </a:solidFill>
                <a:effectLst/>
              </a:rPr>
            </a:br>
            <a:r>
              <a:rPr lang="fr-FR" dirty="0">
                <a:solidFill>
                  <a:schemeClr val="bg1"/>
                </a:solidFill>
                <a:effectLst/>
              </a:rPr>
              <a:t>Description</a:t>
            </a:r>
            <a:br>
              <a:rPr lang="fr-FR" dirty="0">
                <a:solidFill>
                  <a:schemeClr val="bg1"/>
                </a:solidFill>
                <a:effectLst/>
              </a:rPr>
            </a:br>
            <a:br>
              <a:rPr lang="fr-FR" sz="1800" dirty="0">
                <a:solidFill>
                  <a:schemeClr val="bg1"/>
                </a:solidFill>
                <a:effectLst/>
              </a:rPr>
            </a:br>
            <a:r>
              <a:rPr lang="fr-FR" sz="1800" dirty="0">
                <a:solidFill>
                  <a:schemeClr val="bg1"/>
                </a:solidFill>
                <a:effectLst/>
              </a:rPr>
              <a:t>Le carrelage céramique est un revêtement mural et de sol apprécié pour sa robustesse, sa facilité d’entretien et la richesse de ses effets esthétiques. Il s’adapte à tous les styles d’intérieur, du plus classique au plus contemporain, et se décline dans une multitude de formats, coloris et finitions. Ce matériau, issu de la cuisson de mélanges argileux, présente une résistance exceptionnelle à l’usure, à l’eau et aux taches, ce qui en fait un choix privilégié pour les espaces de vie, les salles de bains, cuisines, halls d’entrée, mais aussi pour les extérieurs.</a:t>
            </a:r>
            <a:br>
              <a:rPr lang="fr-FR" dirty="0">
                <a:solidFill>
                  <a:schemeClr val="bg1"/>
                </a:solidFill>
                <a:effectLst/>
              </a:rPr>
            </a:br>
            <a:br>
              <a:rPr lang="fr-FR" dirty="0">
                <a:solidFill>
                  <a:schemeClr val="bg1"/>
                </a:solidFill>
                <a:effectLst/>
              </a:rPr>
            </a:br>
            <a:r>
              <a:rPr lang="fr-FR" b="1" dirty="0">
                <a:solidFill>
                  <a:schemeClr val="bg1"/>
                </a:solidFill>
                <a:effectLst/>
              </a:rPr>
              <a:t>Caractéristiques principales</a:t>
            </a:r>
            <a:br>
              <a:rPr lang="fr-FR" b="1" dirty="0">
                <a:solidFill>
                  <a:schemeClr val="bg1"/>
                </a:solidFill>
                <a:effectLst/>
              </a:rPr>
            </a:br>
            <a:br>
              <a:rPr lang="fr-FR" b="1" dirty="0">
                <a:solidFill>
                  <a:schemeClr val="bg1"/>
                </a:solidFill>
                <a:effectLst/>
              </a:rPr>
            </a:br>
            <a:r>
              <a:rPr lang="fr-FR" sz="1800" dirty="0">
                <a:solidFill>
                  <a:schemeClr val="bg1"/>
                </a:solidFill>
                <a:effectLst/>
              </a:rPr>
              <a:t>Surface en grès cérame coloré dans la masse, inspirée du marbre Onyx. Disponible en finitions mate et brillante et en épaisseurs de 10 mm et 6 </a:t>
            </a:r>
            <a:r>
              <a:rPr lang="fr-FR" sz="1800" dirty="0" err="1">
                <a:solidFill>
                  <a:schemeClr val="bg1"/>
                </a:solidFill>
                <a:effectLst/>
              </a:rPr>
              <a:t>mm.</a:t>
            </a:r>
            <a:r>
              <a:rPr lang="fr-FR" sz="1800" dirty="0">
                <a:solidFill>
                  <a:schemeClr val="bg1"/>
                </a:solidFill>
                <a:effectLst/>
              </a:rPr>
              <a:t> La texture, enrichie de veines marquées et de nuances intenses, crée un jeu raffiné de profondeur, mettant en valeur son caractère noble. Idéal pour les espaces à fort impact esthétique, ce matériau est robuste et durable, adapté aux sols et revêtements muraux intérieurs.</a:t>
            </a:r>
            <a:endParaRPr lang="fr-FR" dirty="0">
              <a:solidFill>
                <a:schemeClr val="bg1"/>
              </a:solidFill>
            </a:endParaRPr>
          </a:p>
        </p:txBody>
      </p:sp>
      <p:pic>
        <p:nvPicPr>
          <p:cNvPr id="5" name="Espace réservé du contenu 4" descr="Une image contenant intérieur, mur, décoration d’intérieur, canapé&#10;&#10;Le contenu généré par l’IA peut être incorrect.">
            <a:extLst>
              <a:ext uri="{FF2B5EF4-FFF2-40B4-BE49-F238E27FC236}">
                <a16:creationId xmlns:a16="http://schemas.microsoft.com/office/drawing/2014/main" id="{E3B371D2-EBD5-2DF8-5F4C-01F4C0B98DAA}"/>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067628" y="268705"/>
            <a:ext cx="2868305" cy="2378242"/>
          </a:xfrm>
          <a:prstGeom prst="rect">
            <a:avLst/>
          </a:prstGeom>
        </p:spPr>
      </p:pic>
      <p:pic>
        <p:nvPicPr>
          <p:cNvPr id="6" name="Image 5" descr="Une image contenant capture d’écran, film radiographique, art&#10;&#10;Le contenu généré par l’IA peut être incorrect.">
            <a:extLst>
              <a:ext uri="{FF2B5EF4-FFF2-40B4-BE49-F238E27FC236}">
                <a16:creationId xmlns:a16="http://schemas.microsoft.com/office/drawing/2014/main" id="{FDC0984E-05F1-73E8-E5C2-C09B29DFFCE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08278" y="4086125"/>
            <a:ext cx="2827655" cy="2503170"/>
          </a:xfrm>
          <a:prstGeom prst="rect">
            <a:avLst/>
          </a:prstGeom>
          <a:noFill/>
          <a:ln>
            <a:noFill/>
          </a:ln>
        </p:spPr>
      </p:pic>
      <p:pic>
        <p:nvPicPr>
          <p:cNvPr id="8" name="Image 7">
            <a:extLst>
              <a:ext uri="{FF2B5EF4-FFF2-40B4-BE49-F238E27FC236}">
                <a16:creationId xmlns:a16="http://schemas.microsoft.com/office/drawing/2014/main" id="{C5928581-DDF5-C449-4673-E5F5BAC550F4}"/>
              </a:ext>
            </a:extLst>
          </p:cNvPr>
          <p:cNvPicPr>
            <a:picLocks noChangeAspect="1"/>
          </p:cNvPicPr>
          <p:nvPr/>
        </p:nvPicPr>
        <p:blipFill>
          <a:blip r:embed="rId5"/>
          <a:stretch>
            <a:fillRect/>
          </a:stretch>
        </p:blipFill>
        <p:spPr>
          <a:xfrm>
            <a:off x="6174807" y="2078479"/>
            <a:ext cx="2846041" cy="2701041"/>
          </a:xfrm>
          <a:prstGeom prst="rect">
            <a:avLst/>
          </a:prstGeom>
        </p:spPr>
      </p:pic>
    </p:spTree>
    <p:extLst>
      <p:ext uri="{BB962C8B-B14F-4D97-AF65-F5344CB8AC3E}">
        <p14:creationId xmlns:p14="http://schemas.microsoft.com/office/powerpoint/2010/main" val="9157260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9E2FB9-BD38-FE19-CCA2-EF7BA9ECB89A}"/>
            </a:ext>
          </a:extLst>
        </p:cNvPr>
        <p:cNvGrpSpPr/>
        <p:nvPr/>
      </p:nvGrpSpPr>
      <p:grpSpPr>
        <a:xfrm>
          <a:off x="0" y="0"/>
          <a:ext cx="0" cy="0"/>
          <a:chOff x="0" y="0"/>
          <a:chExt cx="0" cy="0"/>
        </a:xfrm>
      </p:grpSpPr>
      <p:pic>
        <p:nvPicPr>
          <p:cNvPr id="9" name="Image 8">
            <a:extLst>
              <a:ext uri="{FF2B5EF4-FFF2-40B4-BE49-F238E27FC236}">
                <a16:creationId xmlns:a16="http://schemas.microsoft.com/office/drawing/2014/main" id="{FDF7EA28-6A01-EAA3-1555-2B3F2FAFC981}"/>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b="-1"/>
          <a:stretch/>
        </p:blipFill>
        <p:spPr>
          <a:xfrm>
            <a:off x="-8622" y="10"/>
            <a:ext cx="6096000" cy="6857990"/>
          </a:xfrm>
          <a:prstGeom prst="rect">
            <a:avLst/>
          </a:prstGeom>
        </p:spPr>
      </p:pic>
      <p:sp>
        <p:nvSpPr>
          <p:cNvPr id="2" name="Titre 1">
            <a:extLst>
              <a:ext uri="{FF2B5EF4-FFF2-40B4-BE49-F238E27FC236}">
                <a16:creationId xmlns:a16="http://schemas.microsoft.com/office/drawing/2014/main" id="{629298BF-0BC9-D3AE-AEE3-5DD8F5B9F210}"/>
              </a:ext>
            </a:extLst>
          </p:cNvPr>
          <p:cNvSpPr>
            <a:spLocks noGrp="1"/>
          </p:cNvSpPr>
          <p:nvPr>
            <p:ph type="title"/>
          </p:nvPr>
        </p:nvSpPr>
        <p:spPr>
          <a:xfrm>
            <a:off x="420864" y="0"/>
            <a:ext cx="5211551" cy="6705600"/>
          </a:xfrm>
        </p:spPr>
        <p:txBody>
          <a:bodyPr>
            <a:normAutofit fontScale="90000"/>
          </a:bodyPr>
          <a:lstStyle/>
          <a:p>
            <a:r>
              <a:rPr lang="fr-FR" sz="4000" b="1" dirty="0">
                <a:solidFill>
                  <a:schemeClr val="bg1"/>
                </a:solidFill>
                <a:effectLst/>
              </a:rPr>
              <a:t>Roma </a:t>
            </a:r>
            <a:r>
              <a:rPr lang="fr-FR" sz="4000" b="1" dirty="0" err="1">
                <a:solidFill>
                  <a:schemeClr val="bg1"/>
                </a:solidFill>
                <a:effectLst/>
              </a:rPr>
              <a:t>Vein</a:t>
            </a:r>
            <a:br>
              <a:rPr lang="fr-FR" sz="4000" b="1" dirty="0">
                <a:solidFill>
                  <a:schemeClr val="bg1"/>
                </a:solidFill>
                <a:effectLst/>
              </a:rPr>
            </a:br>
            <a:br>
              <a:rPr lang="fr-FR" sz="4000" b="1" dirty="0">
                <a:solidFill>
                  <a:schemeClr val="bg1"/>
                </a:solidFill>
                <a:effectLst/>
              </a:rPr>
            </a:br>
            <a:br>
              <a:rPr lang="fr-FR" sz="1800" b="1" dirty="0">
                <a:solidFill>
                  <a:schemeClr val="bg1"/>
                </a:solidFill>
                <a:effectLst/>
              </a:rPr>
            </a:br>
            <a:r>
              <a:rPr lang="fr-FR" b="1" dirty="0">
                <a:solidFill>
                  <a:schemeClr val="bg1"/>
                </a:solidFill>
                <a:effectLst/>
              </a:rPr>
              <a:t>Description</a:t>
            </a:r>
            <a:br>
              <a:rPr lang="fr-FR" dirty="0">
                <a:solidFill>
                  <a:schemeClr val="bg1"/>
                </a:solidFill>
                <a:effectLst/>
              </a:rPr>
            </a:br>
            <a:br>
              <a:rPr lang="fr-FR" sz="1800" dirty="0">
                <a:solidFill>
                  <a:schemeClr val="bg1"/>
                </a:solidFill>
                <a:effectLst/>
              </a:rPr>
            </a:br>
            <a:r>
              <a:rPr lang="fr-FR" sz="1800" dirty="0">
                <a:solidFill>
                  <a:schemeClr val="bg1"/>
                </a:solidFill>
                <a:effectLst/>
              </a:rPr>
              <a:t>Le grès cérame effet travertin reproduit la surface du travertin avec ses variations de couleurs typiques (blanc, beige et doré) et différents motifs de veines (</a:t>
            </a:r>
            <a:r>
              <a:rPr lang="fr-FR" sz="1800" dirty="0" err="1">
                <a:solidFill>
                  <a:schemeClr val="bg1"/>
                </a:solidFill>
                <a:effectLst/>
              </a:rPr>
              <a:t>veincut</a:t>
            </a:r>
            <a:r>
              <a:rPr lang="fr-FR" sz="1800" dirty="0">
                <a:solidFill>
                  <a:schemeClr val="bg1"/>
                </a:solidFill>
                <a:effectLst/>
              </a:rPr>
              <a:t> et </a:t>
            </a:r>
            <a:r>
              <a:rPr lang="fr-FR" sz="1800" dirty="0" err="1">
                <a:solidFill>
                  <a:schemeClr val="bg1"/>
                </a:solidFill>
                <a:effectLst/>
              </a:rPr>
              <a:t>crosscut</a:t>
            </a:r>
            <a:r>
              <a:rPr lang="fr-FR" sz="1800" dirty="0">
                <a:solidFill>
                  <a:schemeClr val="bg1"/>
                </a:solidFill>
                <a:effectLst/>
              </a:rPr>
              <a:t>). Le grès cérame permet d'obtenir des caractéristiques techniques, une praticité et une robustesse typiques des carreaux fabriqués en Italie.</a:t>
            </a:r>
            <a:br>
              <a:rPr lang="fr-FR" sz="1800" dirty="0">
                <a:solidFill>
                  <a:schemeClr val="bg1"/>
                </a:solidFill>
                <a:effectLst/>
              </a:rPr>
            </a:br>
            <a:br>
              <a:rPr lang="fr-FR" sz="1800" dirty="0">
                <a:solidFill>
                  <a:schemeClr val="bg1"/>
                </a:solidFill>
                <a:effectLst/>
              </a:rPr>
            </a:br>
            <a:r>
              <a:rPr lang="fr-FR" sz="1800" dirty="0">
                <a:solidFill>
                  <a:schemeClr val="bg1"/>
                </a:solidFill>
                <a:effectLst/>
              </a:rPr>
              <a:t>Les collections sont idéales pour toutes les surfaces, aussi bien pour les sols que pour les murs, en intérieur comme en extérieur.</a:t>
            </a:r>
            <a:br>
              <a:rPr lang="fr-FR" dirty="0">
                <a:solidFill>
                  <a:schemeClr val="bg1"/>
                </a:solidFill>
                <a:effectLst/>
              </a:rPr>
            </a:br>
            <a:r>
              <a:rPr lang="fr-FR" b="1" dirty="0">
                <a:solidFill>
                  <a:schemeClr val="bg1"/>
                </a:solidFill>
                <a:effectLst/>
              </a:rPr>
              <a:t>Caractéristiques principales</a:t>
            </a:r>
            <a:br>
              <a:rPr lang="fr-FR" b="1" dirty="0">
                <a:solidFill>
                  <a:schemeClr val="bg1"/>
                </a:solidFill>
                <a:effectLst/>
              </a:rPr>
            </a:br>
            <a:br>
              <a:rPr lang="fr-FR" b="1" dirty="0">
                <a:solidFill>
                  <a:schemeClr val="bg1"/>
                </a:solidFill>
                <a:effectLst/>
              </a:rPr>
            </a:br>
            <a:r>
              <a:rPr lang="fr-FR" sz="2000" dirty="0">
                <a:solidFill>
                  <a:schemeClr val="bg1"/>
                </a:solidFill>
                <a:effectLst/>
              </a:rPr>
              <a:t>Interprétation authentique du marbre travertin. Sa texture texturée, agréable au toucher, et ses tons naturels le rendent idéal pour des habitations de style classique ainsi que pour des espaces modernes et contemporains. Fabriqué avec des matériaux recyclés, ce produit est antibactérien et facile à nettoyer, parfait pour des installations intérieures et extérieures</a:t>
            </a:r>
            <a:endParaRPr lang="fr-FR" dirty="0">
              <a:solidFill>
                <a:schemeClr val="bg1"/>
              </a:solidFill>
            </a:endParaRPr>
          </a:p>
        </p:txBody>
      </p:sp>
      <p:pic>
        <p:nvPicPr>
          <p:cNvPr id="10" name="Image 9" descr="Une image contenant sol, intérieur, meubles, mur&#10;&#10;Le contenu généré par l’IA peut être incorrect.">
            <a:extLst>
              <a:ext uri="{FF2B5EF4-FFF2-40B4-BE49-F238E27FC236}">
                <a16:creationId xmlns:a16="http://schemas.microsoft.com/office/drawing/2014/main" id="{0DD5AB0B-99A2-F9C8-71D0-0D77F9E4415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93448" y="350922"/>
            <a:ext cx="2693988" cy="2714710"/>
          </a:xfrm>
          <a:prstGeom prst="rect">
            <a:avLst/>
          </a:prstGeom>
        </p:spPr>
      </p:pic>
      <p:pic>
        <p:nvPicPr>
          <p:cNvPr id="11" name="Image 10" descr="Une image contenant intérieur, décoration d’intérieur, mur, baignoire&#10;&#10;Le contenu généré par l’IA peut être incorrect.">
            <a:extLst>
              <a:ext uri="{FF2B5EF4-FFF2-40B4-BE49-F238E27FC236}">
                <a16:creationId xmlns:a16="http://schemas.microsoft.com/office/drawing/2014/main" id="{B64B56CB-FE2E-C79B-6F9B-7239644C568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93506" y="2143794"/>
            <a:ext cx="2693988" cy="2570411"/>
          </a:xfrm>
          <a:prstGeom prst="rect">
            <a:avLst/>
          </a:prstGeom>
        </p:spPr>
      </p:pic>
      <p:pic>
        <p:nvPicPr>
          <p:cNvPr id="12" name="Image 11" descr="Une image contenant Beige, bâtiment&#10;&#10;Le contenu généré par l’IA peut être incorrect.">
            <a:extLst>
              <a:ext uri="{FF2B5EF4-FFF2-40B4-BE49-F238E27FC236}">
                <a16:creationId xmlns:a16="http://schemas.microsoft.com/office/drawing/2014/main" id="{3DB292CF-92BB-21B0-C702-401CC911A77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93448" y="4142874"/>
            <a:ext cx="2770629" cy="2476166"/>
          </a:xfrm>
          <a:prstGeom prst="rect">
            <a:avLst/>
          </a:prstGeom>
        </p:spPr>
      </p:pic>
    </p:spTree>
    <p:extLst>
      <p:ext uri="{BB962C8B-B14F-4D97-AF65-F5344CB8AC3E}">
        <p14:creationId xmlns:p14="http://schemas.microsoft.com/office/powerpoint/2010/main" val="60947832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D0CD26-7CD4-6247-6FD1-3BE5AFFECCDD}"/>
            </a:ext>
          </a:extLst>
        </p:cNvPr>
        <p:cNvGrpSpPr/>
        <p:nvPr/>
      </p:nvGrpSpPr>
      <p:grpSpPr>
        <a:xfrm>
          <a:off x="0" y="0"/>
          <a:ext cx="0" cy="0"/>
          <a:chOff x="0" y="0"/>
          <a:chExt cx="0" cy="0"/>
        </a:xfrm>
      </p:grpSpPr>
      <p:pic>
        <p:nvPicPr>
          <p:cNvPr id="9" name="Image 8">
            <a:extLst>
              <a:ext uri="{FF2B5EF4-FFF2-40B4-BE49-F238E27FC236}">
                <a16:creationId xmlns:a16="http://schemas.microsoft.com/office/drawing/2014/main" id="{4C1EDEA3-711A-E927-83EC-5C03FA592370}"/>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b="-1"/>
          <a:stretch/>
        </p:blipFill>
        <p:spPr>
          <a:xfrm>
            <a:off x="-8622" y="10"/>
            <a:ext cx="6096000" cy="6857990"/>
          </a:xfrm>
          <a:prstGeom prst="rect">
            <a:avLst/>
          </a:prstGeom>
        </p:spPr>
      </p:pic>
      <p:sp>
        <p:nvSpPr>
          <p:cNvPr id="2" name="Titre 1">
            <a:extLst>
              <a:ext uri="{FF2B5EF4-FFF2-40B4-BE49-F238E27FC236}">
                <a16:creationId xmlns:a16="http://schemas.microsoft.com/office/drawing/2014/main" id="{20207638-A21D-E0D6-F26E-0BA958201A7E}"/>
              </a:ext>
            </a:extLst>
          </p:cNvPr>
          <p:cNvSpPr>
            <a:spLocks noGrp="1"/>
          </p:cNvSpPr>
          <p:nvPr>
            <p:ph type="title"/>
          </p:nvPr>
        </p:nvSpPr>
        <p:spPr>
          <a:xfrm>
            <a:off x="420864" y="0"/>
            <a:ext cx="5211551" cy="6705600"/>
          </a:xfrm>
        </p:spPr>
        <p:txBody>
          <a:bodyPr>
            <a:normAutofit fontScale="90000"/>
          </a:bodyPr>
          <a:lstStyle/>
          <a:p>
            <a:r>
              <a:rPr lang="fr-FR" sz="4000" b="1" dirty="0">
                <a:solidFill>
                  <a:schemeClr val="bg1"/>
                </a:solidFill>
                <a:effectLst/>
              </a:rPr>
              <a:t>Silver Cross</a:t>
            </a:r>
            <a:br>
              <a:rPr lang="fr-FR" sz="4000" b="1" dirty="0">
                <a:solidFill>
                  <a:schemeClr val="bg1"/>
                </a:solidFill>
                <a:effectLst/>
              </a:rPr>
            </a:br>
            <a:br>
              <a:rPr lang="fr-FR" sz="4000" b="1" dirty="0">
                <a:solidFill>
                  <a:schemeClr val="bg1"/>
                </a:solidFill>
                <a:effectLst/>
              </a:rPr>
            </a:br>
            <a:br>
              <a:rPr lang="fr-FR" sz="1800" b="1" dirty="0">
                <a:solidFill>
                  <a:schemeClr val="bg1"/>
                </a:solidFill>
                <a:effectLst/>
              </a:rPr>
            </a:br>
            <a:r>
              <a:rPr lang="fr-FR" b="1" dirty="0">
                <a:solidFill>
                  <a:schemeClr val="bg1"/>
                </a:solidFill>
                <a:effectLst/>
              </a:rPr>
              <a:t>Description</a:t>
            </a:r>
            <a:br>
              <a:rPr lang="fr-FR" dirty="0">
                <a:solidFill>
                  <a:schemeClr val="bg1"/>
                </a:solidFill>
                <a:effectLst/>
              </a:rPr>
            </a:br>
            <a:br>
              <a:rPr lang="fr-FR" sz="1800" dirty="0">
                <a:solidFill>
                  <a:schemeClr val="bg1"/>
                </a:solidFill>
                <a:effectLst/>
              </a:rPr>
            </a:br>
            <a:r>
              <a:rPr lang="fr-FR" sz="1800" dirty="0">
                <a:solidFill>
                  <a:schemeClr val="bg1"/>
                </a:solidFill>
                <a:effectLst/>
              </a:rPr>
              <a:t>Le grès cérame effet travertin reproduit la surface du travertin avec ses variations de couleurs typiques (blanc, beige et doré) et différents motifs de veines (</a:t>
            </a:r>
            <a:r>
              <a:rPr lang="fr-FR" sz="1800" dirty="0" err="1">
                <a:solidFill>
                  <a:schemeClr val="bg1"/>
                </a:solidFill>
                <a:effectLst/>
              </a:rPr>
              <a:t>veincut</a:t>
            </a:r>
            <a:r>
              <a:rPr lang="fr-FR" sz="1800" dirty="0">
                <a:solidFill>
                  <a:schemeClr val="bg1"/>
                </a:solidFill>
                <a:effectLst/>
              </a:rPr>
              <a:t> et </a:t>
            </a:r>
            <a:r>
              <a:rPr lang="fr-FR" sz="1800" dirty="0" err="1">
                <a:solidFill>
                  <a:schemeClr val="bg1"/>
                </a:solidFill>
                <a:effectLst/>
              </a:rPr>
              <a:t>crosscut</a:t>
            </a:r>
            <a:r>
              <a:rPr lang="fr-FR" sz="1800" dirty="0">
                <a:solidFill>
                  <a:schemeClr val="bg1"/>
                </a:solidFill>
                <a:effectLst/>
              </a:rPr>
              <a:t>). Le grès cérame permet d'obtenir des caractéristiques techniques, une praticité et une robustesse typiques des carreaux fabriqués en Italie.</a:t>
            </a:r>
            <a:br>
              <a:rPr lang="fr-FR" sz="1800" dirty="0">
                <a:solidFill>
                  <a:schemeClr val="bg1"/>
                </a:solidFill>
                <a:effectLst/>
              </a:rPr>
            </a:br>
            <a:br>
              <a:rPr lang="fr-FR" sz="1800" dirty="0">
                <a:solidFill>
                  <a:schemeClr val="bg1"/>
                </a:solidFill>
                <a:effectLst/>
              </a:rPr>
            </a:br>
            <a:r>
              <a:rPr lang="fr-FR" sz="1800" dirty="0">
                <a:solidFill>
                  <a:schemeClr val="bg1"/>
                </a:solidFill>
                <a:effectLst/>
              </a:rPr>
              <a:t>Les collections sont idéales pour toutes les surfaces, aussi bien pour les sols que pour les murs, en intérieur comme en extérieur.</a:t>
            </a:r>
            <a:br>
              <a:rPr lang="fr-FR" dirty="0">
                <a:solidFill>
                  <a:schemeClr val="bg1"/>
                </a:solidFill>
                <a:effectLst/>
              </a:rPr>
            </a:br>
            <a:r>
              <a:rPr lang="fr-FR" b="1" dirty="0">
                <a:solidFill>
                  <a:schemeClr val="bg1"/>
                </a:solidFill>
                <a:effectLst/>
              </a:rPr>
              <a:t>Caractéristiques principales</a:t>
            </a:r>
            <a:br>
              <a:rPr lang="fr-FR" b="1" dirty="0">
                <a:solidFill>
                  <a:schemeClr val="bg1"/>
                </a:solidFill>
                <a:effectLst/>
              </a:rPr>
            </a:br>
            <a:br>
              <a:rPr lang="fr-FR" b="1" dirty="0">
                <a:solidFill>
                  <a:schemeClr val="bg1"/>
                </a:solidFill>
                <a:effectLst/>
              </a:rPr>
            </a:br>
            <a:r>
              <a:rPr lang="fr-FR" sz="2000" dirty="0">
                <a:solidFill>
                  <a:schemeClr val="bg1"/>
                </a:solidFill>
                <a:effectLst/>
              </a:rPr>
              <a:t>Interprétation authentique du marbre travertin. Sa texture texturée, agréable au toucher, et ses tons naturels le rendent idéal pour des habitations de style classique ainsi que pour des espaces modernes et contemporains. Fabriqué avec des matériaux recyclés, ce produit est antibactérien et facile à nettoyer, parfait pour des installations intérieures et extérieures</a:t>
            </a:r>
            <a:endParaRPr lang="fr-FR" dirty="0">
              <a:solidFill>
                <a:schemeClr val="bg1"/>
              </a:solidFill>
            </a:endParaRPr>
          </a:p>
        </p:txBody>
      </p:sp>
      <p:pic>
        <p:nvPicPr>
          <p:cNvPr id="3" name="Image 2" descr="Une image contenant mur, intérieur, baignoire, décoration d’intérieur&#10;&#10;Le contenu généré par l’IA peut être incorrect.">
            <a:extLst>
              <a:ext uri="{FF2B5EF4-FFF2-40B4-BE49-F238E27FC236}">
                <a16:creationId xmlns:a16="http://schemas.microsoft.com/office/drawing/2014/main" id="{227A0F62-94C8-7EA3-D16A-5550F34A77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6864" y="728635"/>
            <a:ext cx="2423445" cy="2393102"/>
          </a:xfrm>
          <a:prstGeom prst="rect">
            <a:avLst/>
          </a:prstGeom>
        </p:spPr>
      </p:pic>
      <p:pic>
        <p:nvPicPr>
          <p:cNvPr id="4" name="Image 3" descr="Une image contenant carreau, matériau de construction, Sol carrelé, bâtiment&#10;&#10;Le contenu généré par l’IA peut être incorrect.">
            <a:extLst>
              <a:ext uri="{FF2B5EF4-FFF2-40B4-BE49-F238E27FC236}">
                <a16:creationId xmlns:a16="http://schemas.microsoft.com/office/drawing/2014/main" id="{FAF1F77C-6E6E-B79E-0314-F87020C228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41306" y="574972"/>
            <a:ext cx="1838976" cy="1820099"/>
          </a:xfrm>
          <a:prstGeom prst="rect">
            <a:avLst/>
          </a:prstGeom>
        </p:spPr>
      </p:pic>
      <p:pic>
        <p:nvPicPr>
          <p:cNvPr id="5" name="Image 4" descr="Une image contenant bâtiment, Beige, mur, sol&#10;&#10;Le contenu généré par l’IA peut être incorrect.">
            <a:extLst>
              <a:ext uri="{FF2B5EF4-FFF2-40B4-BE49-F238E27FC236}">
                <a16:creationId xmlns:a16="http://schemas.microsoft.com/office/drawing/2014/main" id="{B393CA53-3A17-0C32-DC42-0D754B03E29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26978" y="3970361"/>
            <a:ext cx="2654392" cy="2667528"/>
          </a:xfrm>
          <a:prstGeom prst="rect">
            <a:avLst/>
          </a:prstGeom>
        </p:spPr>
      </p:pic>
      <p:pic>
        <p:nvPicPr>
          <p:cNvPr id="6" name="Image 5" descr="Une image contenant salle de bain, évier, Quincaillerie, sol&#10;&#10;Le contenu généré par l’IA peut être incorrect.">
            <a:extLst>
              <a:ext uri="{FF2B5EF4-FFF2-40B4-BE49-F238E27FC236}">
                <a16:creationId xmlns:a16="http://schemas.microsoft.com/office/drawing/2014/main" id="{6536A5EE-D2E7-F7E7-C611-309ECCD44C9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47691" y="2850062"/>
            <a:ext cx="2423445" cy="2454063"/>
          </a:xfrm>
          <a:prstGeom prst="rect">
            <a:avLst/>
          </a:prstGeom>
        </p:spPr>
      </p:pic>
      <p:pic>
        <p:nvPicPr>
          <p:cNvPr id="7" name="Image 6" descr="Une image contenant texte, capture d’écran, Police, conception&#10;&#10;Le contenu généré par l’IA peut être incorrect.">
            <a:extLst>
              <a:ext uri="{FF2B5EF4-FFF2-40B4-BE49-F238E27FC236}">
                <a16:creationId xmlns:a16="http://schemas.microsoft.com/office/drawing/2014/main" id="{1ED5E1E9-1AB1-E792-25E8-8B74CF49AF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20970" y="5759116"/>
            <a:ext cx="2573695" cy="914868"/>
          </a:xfrm>
          <a:prstGeom prst="rect">
            <a:avLst/>
          </a:prstGeom>
        </p:spPr>
      </p:pic>
    </p:spTree>
    <p:extLst>
      <p:ext uri="{BB962C8B-B14F-4D97-AF65-F5344CB8AC3E}">
        <p14:creationId xmlns:p14="http://schemas.microsoft.com/office/powerpoint/2010/main" val="111817067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E7550B-B590-A18D-A5B3-1555DDBB2218}"/>
            </a:ext>
          </a:extLst>
        </p:cNvPr>
        <p:cNvGrpSpPr/>
        <p:nvPr/>
      </p:nvGrpSpPr>
      <p:grpSpPr>
        <a:xfrm>
          <a:off x="0" y="0"/>
          <a:ext cx="0" cy="0"/>
          <a:chOff x="0" y="0"/>
          <a:chExt cx="0" cy="0"/>
        </a:xfrm>
      </p:grpSpPr>
      <p:pic>
        <p:nvPicPr>
          <p:cNvPr id="9" name="Image 8">
            <a:extLst>
              <a:ext uri="{FF2B5EF4-FFF2-40B4-BE49-F238E27FC236}">
                <a16:creationId xmlns:a16="http://schemas.microsoft.com/office/drawing/2014/main" id="{99312F91-9A69-D162-4D6A-1A15B6F7BB24}"/>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b="-1"/>
          <a:stretch/>
        </p:blipFill>
        <p:spPr>
          <a:xfrm>
            <a:off x="-8622" y="10"/>
            <a:ext cx="6096000" cy="6857990"/>
          </a:xfrm>
          <a:prstGeom prst="rect">
            <a:avLst/>
          </a:prstGeom>
        </p:spPr>
      </p:pic>
      <p:sp>
        <p:nvSpPr>
          <p:cNvPr id="2" name="Titre 1">
            <a:extLst>
              <a:ext uri="{FF2B5EF4-FFF2-40B4-BE49-F238E27FC236}">
                <a16:creationId xmlns:a16="http://schemas.microsoft.com/office/drawing/2014/main" id="{75CD6F1B-CACD-A0BF-BB00-8FC382D7AB7D}"/>
              </a:ext>
            </a:extLst>
          </p:cNvPr>
          <p:cNvSpPr>
            <a:spLocks noGrp="1"/>
          </p:cNvSpPr>
          <p:nvPr>
            <p:ph type="title"/>
          </p:nvPr>
        </p:nvSpPr>
        <p:spPr>
          <a:xfrm>
            <a:off x="420864" y="0"/>
            <a:ext cx="5211551" cy="6705600"/>
          </a:xfrm>
        </p:spPr>
        <p:txBody>
          <a:bodyPr>
            <a:normAutofit fontScale="90000"/>
          </a:bodyPr>
          <a:lstStyle/>
          <a:p>
            <a:r>
              <a:rPr lang="fr-FR" sz="4000" b="1" dirty="0">
                <a:solidFill>
                  <a:schemeClr val="bg1"/>
                </a:solidFill>
                <a:effectLst/>
              </a:rPr>
              <a:t>Silver </a:t>
            </a:r>
            <a:r>
              <a:rPr lang="fr-FR" sz="4000" b="1" dirty="0" err="1">
                <a:solidFill>
                  <a:schemeClr val="bg1"/>
                </a:solidFill>
                <a:effectLst/>
              </a:rPr>
              <a:t>Vein</a:t>
            </a:r>
            <a:br>
              <a:rPr lang="fr-FR" sz="4000" b="1" dirty="0">
                <a:solidFill>
                  <a:schemeClr val="bg1"/>
                </a:solidFill>
                <a:effectLst/>
              </a:rPr>
            </a:br>
            <a:br>
              <a:rPr lang="fr-FR" sz="4000" b="1" dirty="0">
                <a:solidFill>
                  <a:schemeClr val="bg1"/>
                </a:solidFill>
                <a:effectLst/>
              </a:rPr>
            </a:br>
            <a:br>
              <a:rPr lang="fr-FR" sz="1800" b="1" dirty="0">
                <a:solidFill>
                  <a:schemeClr val="bg1"/>
                </a:solidFill>
                <a:effectLst/>
              </a:rPr>
            </a:br>
            <a:r>
              <a:rPr lang="fr-FR" b="1" dirty="0">
                <a:solidFill>
                  <a:schemeClr val="bg1"/>
                </a:solidFill>
                <a:effectLst/>
              </a:rPr>
              <a:t>Description</a:t>
            </a:r>
            <a:br>
              <a:rPr lang="fr-FR" dirty="0">
                <a:solidFill>
                  <a:schemeClr val="bg1"/>
                </a:solidFill>
                <a:effectLst/>
              </a:rPr>
            </a:br>
            <a:br>
              <a:rPr lang="fr-FR" sz="1800" dirty="0">
                <a:solidFill>
                  <a:schemeClr val="bg1"/>
                </a:solidFill>
                <a:effectLst/>
              </a:rPr>
            </a:br>
            <a:r>
              <a:rPr lang="fr-FR" sz="1800" dirty="0">
                <a:solidFill>
                  <a:schemeClr val="bg1"/>
                </a:solidFill>
                <a:effectLst/>
              </a:rPr>
              <a:t>Le grès cérame effet travertin reproduit la surface du travertin avec ses variations de couleurs typiques (blanc, beige et doré) et différents motifs de veines (</a:t>
            </a:r>
            <a:r>
              <a:rPr lang="fr-FR" sz="1800" dirty="0" err="1">
                <a:solidFill>
                  <a:schemeClr val="bg1"/>
                </a:solidFill>
                <a:effectLst/>
              </a:rPr>
              <a:t>veincut</a:t>
            </a:r>
            <a:r>
              <a:rPr lang="fr-FR" sz="1800" dirty="0">
                <a:solidFill>
                  <a:schemeClr val="bg1"/>
                </a:solidFill>
                <a:effectLst/>
              </a:rPr>
              <a:t> et </a:t>
            </a:r>
            <a:r>
              <a:rPr lang="fr-FR" sz="1800" dirty="0" err="1">
                <a:solidFill>
                  <a:schemeClr val="bg1"/>
                </a:solidFill>
                <a:effectLst/>
              </a:rPr>
              <a:t>crosscut</a:t>
            </a:r>
            <a:r>
              <a:rPr lang="fr-FR" sz="1800" dirty="0">
                <a:solidFill>
                  <a:schemeClr val="bg1"/>
                </a:solidFill>
                <a:effectLst/>
              </a:rPr>
              <a:t>). Le grès cérame permet d'obtenir des caractéristiques techniques, une praticité et une robustesse typiques des carreaux fabriqués en Italie.</a:t>
            </a:r>
            <a:br>
              <a:rPr lang="fr-FR" sz="1800" dirty="0">
                <a:solidFill>
                  <a:schemeClr val="bg1"/>
                </a:solidFill>
                <a:effectLst/>
              </a:rPr>
            </a:br>
            <a:br>
              <a:rPr lang="fr-FR" sz="1800" dirty="0">
                <a:solidFill>
                  <a:schemeClr val="bg1"/>
                </a:solidFill>
                <a:effectLst/>
              </a:rPr>
            </a:br>
            <a:r>
              <a:rPr lang="fr-FR" sz="1800" dirty="0">
                <a:solidFill>
                  <a:schemeClr val="bg1"/>
                </a:solidFill>
                <a:effectLst/>
              </a:rPr>
              <a:t>Les collections sont idéales pour toutes les surfaces, aussi bien pour les sols que pour les murs, en intérieur comme en extérieur.</a:t>
            </a:r>
            <a:br>
              <a:rPr lang="fr-FR" dirty="0">
                <a:solidFill>
                  <a:schemeClr val="bg1"/>
                </a:solidFill>
                <a:effectLst/>
              </a:rPr>
            </a:br>
            <a:r>
              <a:rPr lang="fr-FR" b="1" dirty="0">
                <a:solidFill>
                  <a:schemeClr val="bg1"/>
                </a:solidFill>
                <a:effectLst/>
              </a:rPr>
              <a:t>Caractéristiques principales</a:t>
            </a:r>
            <a:br>
              <a:rPr lang="fr-FR" b="1" dirty="0">
                <a:solidFill>
                  <a:schemeClr val="bg1"/>
                </a:solidFill>
                <a:effectLst/>
              </a:rPr>
            </a:br>
            <a:br>
              <a:rPr lang="fr-FR" b="1" dirty="0">
                <a:solidFill>
                  <a:schemeClr val="bg1"/>
                </a:solidFill>
                <a:effectLst/>
              </a:rPr>
            </a:br>
            <a:r>
              <a:rPr lang="fr-FR" sz="2000" dirty="0">
                <a:solidFill>
                  <a:schemeClr val="bg1"/>
                </a:solidFill>
                <a:effectLst/>
              </a:rPr>
              <a:t>Interprétation authentique du marbre travertin. Sa texture texturée, agréable au toucher, et ses tons naturels le rendent idéal pour des habitations de style classique ainsi que pour des espaces modernes et contemporains. Fabriqué avec des matériaux recyclés, ce produit est antibactérien et facile à nettoyer, parfait pour des installations intérieures et extérieures</a:t>
            </a:r>
            <a:endParaRPr lang="fr-FR" dirty="0">
              <a:solidFill>
                <a:schemeClr val="bg1"/>
              </a:solidFill>
            </a:endParaRPr>
          </a:p>
        </p:txBody>
      </p:sp>
      <p:pic>
        <p:nvPicPr>
          <p:cNvPr id="8" name="Image 7" descr="Une image contenant mur, intérieur, lampe&#10;&#10;Le contenu généré par l’IA peut être incorrect.">
            <a:extLst>
              <a:ext uri="{FF2B5EF4-FFF2-40B4-BE49-F238E27FC236}">
                <a16:creationId xmlns:a16="http://schemas.microsoft.com/office/drawing/2014/main" id="{86B71B88-63FB-2EDC-DFE8-3B8CDB44C0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77221" y="257358"/>
            <a:ext cx="2413853" cy="2425681"/>
          </a:xfrm>
          <a:prstGeom prst="rect">
            <a:avLst/>
          </a:prstGeom>
        </p:spPr>
      </p:pic>
      <p:pic>
        <p:nvPicPr>
          <p:cNvPr id="10" name="Image 9" descr="Une image contenant carreau, matériau de construction, Sol carrelé, bâtiment&#10;&#10;Le contenu généré par l’IA peut être incorrect.">
            <a:extLst>
              <a:ext uri="{FF2B5EF4-FFF2-40B4-BE49-F238E27FC236}">
                <a16:creationId xmlns:a16="http://schemas.microsoft.com/office/drawing/2014/main" id="{D3121DD9-FBDE-6C59-D76D-FD1A2B16B4B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36505" y="257357"/>
            <a:ext cx="2538311" cy="2512256"/>
          </a:xfrm>
          <a:prstGeom prst="rect">
            <a:avLst/>
          </a:prstGeom>
        </p:spPr>
      </p:pic>
      <p:pic>
        <p:nvPicPr>
          <p:cNvPr id="11" name="Image 10" descr="Une image contenant gris, Matériau composite, sol, mur&#10;&#10;Le contenu généré par l’IA peut être incorrect.">
            <a:extLst>
              <a:ext uri="{FF2B5EF4-FFF2-40B4-BE49-F238E27FC236}">
                <a16:creationId xmlns:a16="http://schemas.microsoft.com/office/drawing/2014/main" id="{D5718AD2-E547-9731-11B4-3B457CC57D3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40675" y="4645250"/>
            <a:ext cx="2030461" cy="2046283"/>
          </a:xfrm>
          <a:prstGeom prst="rect">
            <a:avLst/>
          </a:prstGeom>
        </p:spPr>
      </p:pic>
      <p:pic>
        <p:nvPicPr>
          <p:cNvPr id="12" name="Image 11" descr="Une image contenant intérieur, meubles, mur, sol&#10;&#10;Le contenu généré par l’IA peut être incorrect.">
            <a:extLst>
              <a:ext uri="{FF2B5EF4-FFF2-40B4-BE49-F238E27FC236}">
                <a16:creationId xmlns:a16="http://schemas.microsoft.com/office/drawing/2014/main" id="{1460BDDA-A05C-9E1C-7CCF-39F681237DC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3950" y="2536774"/>
            <a:ext cx="2262586" cy="2273696"/>
          </a:xfrm>
          <a:prstGeom prst="rect">
            <a:avLst/>
          </a:prstGeom>
        </p:spPr>
      </p:pic>
      <p:pic>
        <p:nvPicPr>
          <p:cNvPr id="13" name="Image 12" descr="Une image contenant marron, Beige, tanner, gris&#10;&#10;Le contenu généré par l’IA peut être incorrect.">
            <a:extLst>
              <a:ext uri="{FF2B5EF4-FFF2-40B4-BE49-F238E27FC236}">
                <a16:creationId xmlns:a16="http://schemas.microsoft.com/office/drawing/2014/main" id="{68870315-88AE-5AF5-7FF7-08BA6E94BD1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20778" y="4736143"/>
            <a:ext cx="2089033" cy="1864499"/>
          </a:xfrm>
          <a:prstGeom prst="rect">
            <a:avLst/>
          </a:prstGeom>
        </p:spPr>
      </p:pic>
    </p:spTree>
    <p:extLst>
      <p:ext uri="{BB962C8B-B14F-4D97-AF65-F5344CB8AC3E}">
        <p14:creationId xmlns:p14="http://schemas.microsoft.com/office/powerpoint/2010/main" val="139323862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B974A3-E6A5-1F3E-0CFA-258054585901}"/>
            </a:ext>
          </a:extLst>
        </p:cNvPr>
        <p:cNvGrpSpPr/>
        <p:nvPr/>
      </p:nvGrpSpPr>
      <p:grpSpPr>
        <a:xfrm>
          <a:off x="0" y="0"/>
          <a:ext cx="0" cy="0"/>
          <a:chOff x="0" y="0"/>
          <a:chExt cx="0" cy="0"/>
        </a:xfrm>
      </p:grpSpPr>
      <p:pic>
        <p:nvPicPr>
          <p:cNvPr id="9" name="Image 8">
            <a:extLst>
              <a:ext uri="{FF2B5EF4-FFF2-40B4-BE49-F238E27FC236}">
                <a16:creationId xmlns:a16="http://schemas.microsoft.com/office/drawing/2014/main" id="{B5D4FDAA-94ED-EDBF-D7EB-E84B56DEC1C6}"/>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b="-1"/>
          <a:stretch/>
        </p:blipFill>
        <p:spPr>
          <a:xfrm>
            <a:off x="-8622" y="10"/>
            <a:ext cx="6096000" cy="6857990"/>
          </a:xfrm>
          <a:prstGeom prst="rect">
            <a:avLst/>
          </a:prstGeom>
        </p:spPr>
      </p:pic>
      <p:sp>
        <p:nvSpPr>
          <p:cNvPr id="2" name="Titre 1">
            <a:extLst>
              <a:ext uri="{FF2B5EF4-FFF2-40B4-BE49-F238E27FC236}">
                <a16:creationId xmlns:a16="http://schemas.microsoft.com/office/drawing/2014/main" id="{B3ED81B4-99EF-AFD7-C223-2A1A4ADF6556}"/>
              </a:ext>
            </a:extLst>
          </p:cNvPr>
          <p:cNvSpPr>
            <a:spLocks noGrp="1"/>
          </p:cNvSpPr>
          <p:nvPr>
            <p:ph type="title"/>
          </p:nvPr>
        </p:nvSpPr>
        <p:spPr>
          <a:xfrm>
            <a:off x="420864" y="0"/>
            <a:ext cx="5211551" cy="6705600"/>
          </a:xfrm>
        </p:spPr>
        <p:txBody>
          <a:bodyPr>
            <a:normAutofit fontScale="90000"/>
          </a:bodyPr>
          <a:lstStyle/>
          <a:p>
            <a:r>
              <a:rPr lang="fr-FR" sz="4000" b="1" dirty="0">
                <a:solidFill>
                  <a:schemeClr val="bg1"/>
                </a:solidFill>
                <a:effectLst/>
              </a:rPr>
              <a:t>Classique</a:t>
            </a:r>
            <a:br>
              <a:rPr lang="fr-FR" sz="4000" b="1" dirty="0">
                <a:solidFill>
                  <a:schemeClr val="bg1"/>
                </a:solidFill>
                <a:effectLst/>
              </a:rPr>
            </a:br>
            <a:br>
              <a:rPr lang="fr-FR" sz="4000" b="1" dirty="0">
                <a:solidFill>
                  <a:schemeClr val="bg1"/>
                </a:solidFill>
                <a:effectLst/>
              </a:rPr>
            </a:br>
            <a:br>
              <a:rPr lang="fr-FR" sz="1800" b="1" dirty="0">
                <a:solidFill>
                  <a:schemeClr val="bg1"/>
                </a:solidFill>
                <a:effectLst/>
              </a:rPr>
            </a:br>
            <a:r>
              <a:rPr lang="fr-FR" b="1" dirty="0">
                <a:solidFill>
                  <a:schemeClr val="bg1"/>
                </a:solidFill>
                <a:effectLst/>
              </a:rPr>
              <a:t>Description</a:t>
            </a:r>
            <a:br>
              <a:rPr lang="fr-FR" dirty="0">
                <a:solidFill>
                  <a:schemeClr val="bg1"/>
                </a:solidFill>
                <a:effectLst/>
              </a:rPr>
            </a:br>
            <a:br>
              <a:rPr lang="fr-FR" sz="1800" dirty="0">
                <a:solidFill>
                  <a:schemeClr val="bg1"/>
                </a:solidFill>
                <a:effectLst/>
              </a:rPr>
            </a:br>
            <a:r>
              <a:rPr lang="fr-FR" sz="1800" dirty="0">
                <a:solidFill>
                  <a:schemeClr val="bg1"/>
                </a:solidFill>
                <a:effectLst/>
              </a:rPr>
              <a:t>Le grès cérame effet travertin reproduit la surface du travertin avec ses variations de couleurs typiques (blanc, beige et doré) et différents motifs de veines (</a:t>
            </a:r>
            <a:r>
              <a:rPr lang="fr-FR" sz="1800" dirty="0" err="1">
                <a:solidFill>
                  <a:schemeClr val="bg1"/>
                </a:solidFill>
                <a:effectLst/>
              </a:rPr>
              <a:t>veincut</a:t>
            </a:r>
            <a:r>
              <a:rPr lang="fr-FR" sz="1800" dirty="0">
                <a:solidFill>
                  <a:schemeClr val="bg1"/>
                </a:solidFill>
                <a:effectLst/>
              </a:rPr>
              <a:t> et </a:t>
            </a:r>
            <a:r>
              <a:rPr lang="fr-FR" sz="1800" dirty="0" err="1">
                <a:solidFill>
                  <a:schemeClr val="bg1"/>
                </a:solidFill>
                <a:effectLst/>
              </a:rPr>
              <a:t>crosscut</a:t>
            </a:r>
            <a:r>
              <a:rPr lang="fr-FR" sz="1800" dirty="0">
                <a:solidFill>
                  <a:schemeClr val="bg1"/>
                </a:solidFill>
                <a:effectLst/>
              </a:rPr>
              <a:t>). Le grès cérame permet d'obtenir des caractéristiques techniques, une praticité et une robustesse typiques des carreaux fabriqués en Italie.</a:t>
            </a:r>
            <a:br>
              <a:rPr lang="fr-FR" sz="1800" dirty="0">
                <a:solidFill>
                  <a:schemeClr val="bg1"/>
                </a:solidFill>
                <a:effectLst/>
              </a:rPr>
            </a:br>
            <a:br>
              <a:rPr lang="fr-FR" sz="1800" dirty="0">
                <a:solidFill>
                  <a:schemeClr val="bg1"/>
                </a:solidFill>
                <a:effectLst/>
              </a:rPr>
            </a:br>
            <a:r>
              <a:rPr lang="fr-FR" sz="1800" dirty="0">
                <a:solidFill>
                  <a:schemeClr val="bg1"/>
                </a:solidFill>
                <a:effectLst/>
              </a:rPr>
              <a:t>Les collections sont idéales pour toutes les surfaces, aussi bien pour les sols que pour les murs, en intérieur comme en extérieur.</a:t>
            </a:r>
            <a:br>
              <a:rPr lang="fr-FR" dirty="0">
                <a:solidFill>
                  <a:schemeClr val="bg1"/>
                </a:solidFill>
                <a:effectLst/>
              </a:rPr>
            </a:br>
            <a:r>
              <a:rPr lang="fr-FR" b="1" dirty="0">
                <a:solidFill>
                  <a:schemeClr val="bg1"/>
                </a:solidFill>
                <a:effectLst/>
              </a:rPr>
              <a:t>Caractéristiques principales</a:t>
            </a:r>
            <a:br>
              <a:rPr lang="fr-FR" b="1" dirty="0">
                <a:solidFill>
                  <a:schemeClr val="bg1"/>
                </a:solidFill>
                <a:effectLst/>
              </a:rPr>
            </a:br>
            <a:br>
              <a:rPr lang="fr-FR" b="1" dirty="0">
                <a:solidFill>
                  <a:schemeClr val="bg1"/>
                </a:solidFill>
                <a:effectLst/>
              </a:rPr>
            </a:br>
            <a:r>
              <a:rPr lang="fr-FR" sz="2000" dirty="0">
                <a:solidFill>
                  <a:schemeClr val="bg1"/>
                </a:solidFill>
                <a:effectLst/>
              </a:rPr>
              <a:t>Interprétation authentique du marbre travertin. Sa texture texturée, agréable au toucher, et ses tons naturels le rendent idéal pour des habitations de style classique ainsi que pour des espaces modernes et contemporains. Fabriqué avec des matériaux recyclés, ce produit est antibactérien et facile à nettoyer, parfait pour des installations intérieures et extérieures</a:t>
            </a:r>
            <a:endParaRPr lang="fr-FR" dirty="0">
              <a:solidFill>
                <a:schemeClr val="bg1"/>
              </a:solidFill>
            </a:endParaRPr>
          </a:p>
        </p:txBody>
      </p:sp>
      <p:pic>
        <p:nvPicPr>
          <p:cNvPr id="3" name="Image 2" descr="Une image contenant plante, plein air, arbre, sol&#10;&#10;Le contenu généré par l’IA peut être incorrect.">
            <a:extLst>
              <a:ext uri="{FF2B5EF4-FFF2-40B4-BE49-F238E27FC236}">
                <a16:creationId xmlns:a16="http://schemas.microsoft.com/office/drawing/2014/main" id="{F1D20901-EC88-C18A-0F76-D1A46F3571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5341" y="210886"/>
            <a:ext cx="2554424" cy="2566990"/>
          </a:xfrm>
          <a:prstGeom prst="rect">
            <a:avLst/>
          </a:prstGeom>
        </p:spPr>
      </p:pic>
      <p:pic>
        <p:nvPicPr>
          <p:cNvPr id="4" name="Image 3" descr="Une image contenant mur, Beige, sol, pierre&#10;&#10;Le contenu généré par l’IA peut être incorrect.">
            <a:extLst>
              <a:ext uri="{FF2B5EF4-FFF2-40B4-BE49-F238E27FC236}">
                <a16:creationId xmlns:a16="http://schemas.microsoft.com/office/drawing/2014/main" id="{5C9EAB56-F963-54F2-8408-F7AC3F771D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16713" y="1514741"/>
            <a:ext cx="2554424" cy="2560723"/>
          </a:xfrm>
          <a:prstGeom prst="rect">
            <a:avLst/>
          </a:prstGeom>
        </p:spPr>
      </p:pic>
      <p:pic>
        <p:nvPicPr>
          <p:cNvPr id="5" name="Image 4" descr="Une image contenant meubles, neige, mur, hiver&#10;&#10;Le contenu généré par l’IA peut être incorrect.">
            <a:extLst>
              <a:ext uri="{FF2B5EF4-FFF2-40B4-BE49-F238E27FC236}">
                <a16:creationId xmlns:a16="http://schemas.microsoft.com/office/drawing/2014/main" id="{8DACC720-CC94-B065-9E4C-9E8EE5F46DD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38935" y="3606152"/>
            <a:ext cx="2826220" cy="2040670"/>
          </a:xfrm>
          <a:prstGeom prst="rect">
            <a:avLst/>
          </a:prstGeom>
        </p:spPr>
      </p:pic>
      <p:pic>
        <p:nvPicPr>
          <p:cNvPr id="6" name="Image 5" descr="Une image contenant texte, cercle&#10;&#10;Le contenu généré par l’IA peut être incorrect.">
            <a:extLst>
              <a:ext uri="{FF2B5EF4-FFF2-40B4-BE49-F238E27FC236}">
                <a16:creationId xmlns:a16="http://schemas.microsoft.com/office/drawing/2014/main" id="{D5DB092E-32E6-75B0-A6F0-3F682968A8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16712" y="5646822"/>
            <a:ext cx="2807916" cy="1022684"/>
          </a:xfrm>
          <a:prstGeom prst="rect">
            <a:avLst/>
          </a:prstGeom>
        </p:spPr>
      </p:pic>
    </p:spTree>
    <p:extLst>
      <p:ext uri="{BB962C8B-B14F-4D97-AF65-F5344CB8AC3E}">
        <p14:creationId xmlns:p14="http://schemas.microsoft.com/office/powerpoint/2010/main" val="141711140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ED6FAC-7C2A-D454-00C8-52E50AF438DB}"/>
            </a:ext>
          </a:extLst>
        </p:cNvPr>
        <p:cNvGrpSpPr/>
        <p:nvPr/>
      </p:nvGrpSpPr>
      <p:grpSpPr>
        <a:xfrm>
          <a:off x="0" y="0"/>
          <a:ext cx="0" cy="0"/>
          <a:chOff x="0" y="0"/>
          <a:chExt cx="0" cy="0"/>
        </a:xfrm>
      </p:grpSpPr>
      <p:pic>
        <p:nvPicPr>
          <p:cNvPr id="9" name="Image 8">
            <a:extLst>
              <a:ext uri="{FF2B5EF4-FFF2-40B4-BE49-F238E27FC236}">
                <a16:creationId xmlns:a16="http://schemas.microsoft.com/office/drawing/2014/main" id="{133FCE27-BF82-7D72-A1F6-2E08E2284C11}"/>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b="-1"/>
          <a:stretch/>
        </p:blipFill>
        <p:spPr>
          <a:xfrm>
            <a:off x="-8622" y="10"/>
            <a:ext cx="6096000" cy="6857990"/>
          </a:xfrm>
          <a:prstGeom prst="rect">
            <a:avLst/>
          </a:prstGeom>
        </p:spPr>
      </p:pic>
      <p:sp>
        <p:nvSpPr>
          <p:cNvPr id="2" name="Titre 1">
            <a:extLst>
              <a:ext uri="{FF2B5EF4-FFF2-40B4-BE49-F238E27FC236}">
                <a16:creationId xmlns:a16="http://schemas.microsoft.com/office/drawing/2014/main" id="{71ED0C0C-9590-3A47-049A-73D5C0E946E9}"/>
              </a:ext>
            </a:extLst>
          </p:cNvPr>
          <p:cNvSpPr>
            <a:spLocks noGrp="1"/>
          </p:cNvSpPr>
          <p:nvPr>
            <p:ph type="title"/>
          </p:nvPr>
        </p:nvSpPr>
        <p:spPr>
          <a:xfrm>
            <a:off x="420864" y="0"/>
            <a:ext cx="5211551" cy="6705600"/>
          </a:xfrm>
        </p:spPr>
        <p:txBody>
          <a:bodyPr>
            <a:normAutofit fontScale="90000"/>
          </a:bodyPr>
          <a:lstStyle/>
          <a:p>
            <a:r>
              <a:rPr lang="fr-FR" sz="4000" b="1" dirty="0">
                <a:solidFill>
                  <a:schemeClr val="bg1"/>
                </a:solidFill>
                <a:effectLst/>
              </a:rPr>
              <a:t>Ice Cross</a:t>
            </a:r>
            <a:br>
              <a:rPr lang="fr-FR" sz="4000" b="1" dirty="0">
                <a:solidFill>
                  <a:schemeClr val="bg1"/>
                </a:solidFill>
                <a:effectLst/>
              </a:rPr>
            </a:br>
            <a:br>
              <a:rPr lang="fr-FR" sz="4000" b="1" dirty="0">
                <a:solidFill>
                  <a:schemeClr val="bg1"/>
                </a:solidFill>
                <a:effectLst/>
              </a:rPr>
            </a:br>
            <a:br>
              <a:rPr lang="fr-FR" sz="1800" b="1" dirty="0">
                <a:solidFill>
                  <a:schemeClr val="bg1"/>
                </a:solidFill>
                <a:effectLst/>
              </a:rPr>
            </a:br>
            <a:r>
              <a:rPr lang="fr-FR" b="1" dirty="0">
                <a:solidFill>
                  <a:schemeClr val="bg1"/>
                </a:solidFill>
                <a:effectLst/>
              </a:rPr>
              <a:t>Description</a:t>
            </a:r>
            <a:br>
              <a:rPr lang="fr-FR" dirty="0">
                <a:solidFill>
                  <a:schemeClr val="bg1"/>
                </a:solidFill>
                <a:effectLst/>
              </a:rPr>
            </a:br>
            <a:br>
              <a:rPr lang="fr-FR" sz="1800" dirty="0">
                <a:solidFill>
                  <a:schemeClr val="bg1"/>
                </a:solidFill>
                <a:effectLst/>
              </a:rPr>
            </a:br>
            <a:r>
              <a:rPr lang="fr-FR" sz="1800" dirty="0">
                <a:solidFill>
                  <a:schemeClr val="bg1"/>
                </a:solidFill>
                <a:effectLst/>
              </a:rPr>
              <a:t>Le grès cérame effet travertin reproduit la surface du travertin avec ses variations de couleurs typiques (blanc, beige et doré) et différents motifs de veines (</a:t>
            </a:r>
            <a:r>
              <a:rPr lang="fr-FR" sz="1800" dirty="0" err="1">
                <a:solidFill>
                  <a:schemeClr val="bg1"/>
                </a:solidFill>
                <a:effectLst/>
              </a:rPr>
              <a:t>veincut</a:t>
            </a:r>
            <a:r>
              <a:rPr lang="fr-FR" sz="1800" dirty="0">
                <a:solidFill>
                  <a:schemeClr val="bg1"/>
                </a:solidFill>
                <a:effectLst/>
              </a:rPr>
              <a:t> et </a:t>
            </a:r>
            <a:r>
              <a:rPr lang="fr-FR" sz="1800" dirty="0" err="1">
                <a:solidFill>
                  <a:schemeClr val="bg1"/>
                </a:solidFill>
                <a:effectLst/>
              </a:rPr>
              <a:t>crosscut</a:t>
            </a:r>
            <a:r>
              <a:rPr lang="fr-FR" sz="1800" dirty="0">
                <a:solidFill>
                  <a:schemeClr val="bg1"/>
                </a:solidFill>
                <a:effectLst/>
              </a:rPr>
              <a:t>). Le grès cérame permet d'obtenir des caractéristiques techniques, une praticité et une robustesse typiques des carreaux fabriqués en Italie.</a:t>
            </a:r>
            <a:br>
              <a:rPr lang="fr-FR" sz="1800" dirty="0">
                <a:solidFill>
                  <a:schemeClr val="bg1"/>
                </a:solidFill>
                <a:effectLst/>
              </a:rPr>
            </a:br>
            <a:br>
              <a:rPr lang="fr-FR" sz="1800" dirty="0">
                <a:solidFill>
                  <a:schemeClr val="bg1"/>
                </a:solidFill>
                <a:effectLst/>
              </a:rPr>
            </a:br>
            <a:r>
              <a:rPr lang="fr-FR" sz="1800" dirty="0">
                <a:solidFill>
                  <a:schemeClr val="bg1"/>
                </a:solidFill>
                <a:effectLst/>
              </a:rPr>
              <a:t>Les collections sont idéales pour toutes les surfaces, aussi bien pour les sols que pour les murs, en intérieur comme en extérieur.</a:t>
            </a:r>
            <a:br>
              <a:rPr lang="fr-FR" dirty="0">
                <a:solidFill>
                  <a:schemeClr val="bg1"/>
                </a:solidFill>
                <a:effectLst/>
              </a:rPr>
            </a:br>
            <a:r>
              <a:rPr lang="fr-FR" b="1" dirty="0">
                <a:solidFill>
                  <a:schemeClr val="bg1"/>
                </a:solidFill>
                <a:effectLst/>
              </a:rPr>
              <a:t>Caractéristiques principales</a:t>
            </a:r>
            <a:br>
              <a:rPr lang="fr-FR" b="1" dirty="0">
                <a:solidFill>
                  <a:schemeClr val="bg1"/>
                </a:solidFill>
                <a:effectLst/>
              </a:rPr>
            </a:br>
            <a:br>
              <a:rPr lang="fr-FR" b="1" dirty="0">
                <a:solidFill>
                  <a:schemeClr val="bg1"/>
                </a:solidFill>
                <a:effectLst/>
              </a:rPr>
            </a:br>
            <a:r>
              <a:rPr lang="fr-FR" sz="2000" dirty="0">
                <a:solidFill>
                  <a:schemeClr val="bg1"/>
                </a:solidFill>
                <a:effectLst/>
              </a:rPr>
              <a:t>Interprétation authentique du marbre travertin. Sa texture texturée, agréable au toucher, et ses tons naturels le rendent idéal pour des habitations de style classique ainsi que pour des espaces modernes et contemporains. Fabriqué avec des matériaux recyclés, ce produit est antibactérien et facile à nettoyer, parfait pour des installations intérieures et extérieures</a:t>
            </a:r>
            <a:endParaRPr lang="fr-FR" dirty="0">
              <a:solidFill>
                <a:schemeClr val="bg1"/>
              </a:solidFill>
            </a:endParaRPr>
          </a:p>
        </p:txBody>
      </p:sp>
      <p:pic>
        <p:nvPicPr>
          <p:cNvPr id="7" name="Image 6" descr="Une image contenant sol, meubles, Canapé-lit, canapé&#10;&#10;Le contenu généré par l’IA peut être incorrect.">
            <a:extLst>
              <a:ext uri="{FF2B5EF4-FFF2-40B4-BE49-F238E27FC236}">
                <a16:creationId xmlns:a16="http://schemas.microsoft.com/office/drawing/2014/main" id="{04254457-F002-DBEF-61E3-E1B4D880C8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16864" y="466240"/>
            <a:ext cx="2285687" cy="2302771"/>
          </a:xfrm>
          <a:prstGeom prst="rect">
            <a:avLst/>
          </a:prstGeom>
        </p:spPr>
      </p:pic>
      <p:pic>
        <p:nvPicPr>
          <p:cNvPr id="8" name="Image 7" descr="Une image contenant meubles, fenêtre, plante, sol&#10;&#10;Le contenu généré par l’IA peut être incorrect.">
            <a:extLst>
              <a:ext uri="{FF2B5EF4-FFF2-40B4-BE49-F238E27FC236}">
                <a16:creationId xmlns:a16="http://schemas.microsoft.com/office/drawing/2014/main" id="{BC462001-57B9-4B24-C377-F540343C93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53085" y="1947344"/>
            <a:ext cx="2941710" cy="2302770"/>
          </a:xfrm>
          <a:prstGeom prst="rect">
            <a:avLst/>
          </a:prstGeom>
        </p:spPr>
      </p:pic>
      <p:pic>
        <p:nvPicPr>
          <p:cNvPr id="10" name="Image 9" descr="Une image contenant Beige, mur, oreiller, pierre&#10;&#10;Le contenu généré par l’IA peut être incorrect.">
            <a:extLst>
              <a:ext uri="{FF2B5EF4-FFF2-40B4-BE49-F238E27FC236}">
                <a16:creationId xmlns:a16="http://schemas.microsoft.com/office/drawing/2014/main" id="{3D74236A-91FE-A2FB-621C-CE097293927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77388" y="3870763"/>
            <a:ext cx="2285687" cy="2302873"/>
          </a:xfrm>
          <a:prstGeom prst="rect">
            <a:avLst/>
          </a:prstGeom>
        </p:spPr>
      </p:pic>
      <p:pic>
        <p:nvPicPr>
          <p:cNvPr id="11" name="Image 10" descr="Une image contenant texte, capture d’écran, cercle, Police&#10;&#10;Le contenu généré par l’IA peut être incorrect.">
            <a:extLst>
              <a:ext uri="{FF2B5EF4-FFF2-40B4-BE49-F238E27FC236}">
                <a16:creationId xmlns:a16="http://schemas.microsoft.com/office/drawing/2014/main" id="{872C0A8E-D7A2-5DC5-8109-70579ACB8BF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53086" y="5566611"/>
            <a:ext cx="3066646" cy="1138989"/>
          </a:xfrm>
          <a:prstGeom prst="rect">
            <a:avLst/>
          </a:prstGeom>
        </p:spPr>
      </p:pic>
    </p:spTree>
    <p:extLst>
      <p:ext uri="{BB962C8B-B14F-4D97-AF65-F5344CB8AC3E}">
        <p14:creationId xmlns:p14="http://schemas.microsoft.com/office/powerpoint/2010/main" val="416609898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393E82-F8A3-39AF-69F0-DD422077D386}"/>
            </a:ext>
          </a:extLst>
        </p:cNvPr>
        <p:cNvGrpSpPr/>
        <p:nvPr/>
      </p:nvGrpSpPr>
      <p:grpSpPr>
        <a:xfrm>
          <a:off x="0" y="0"/>
          <a:ext cx="0" cy="0"/>
          <a:chOff x="0" y="0"/>
          <a:chExt cx="0" cy="0"/>
        </a:xfrm>
      </p:grpSpPr>
      <p:pic>
        <p:nvPicPr>
          <p:cNvPr id="9" name="Image 8">
            <a:extLst>
              <a:ext uri="{FF2B5EF4-FFF2-40B4-BE49-F238E27FC236}">
                <a16:creationId xmlns:a16="http://schemas.microsoft.com/office/drawing/2014/main" id="{1C511AD9-BAC5-A71D-C867-835C74A03A12}"/>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b="-1"/>
          <a:stretch/>
        </p:blipFill>
        <p:spPr>
          <a:xfrm>
            <a:off x="-8622" y="10"/>
            <a:ext cx="6096000" cy="6857990"/>
          </a:xfrm>
          <a:prstGeom prst="rect">
            <a:avLst/>
          </a:prstGeom>
        </p:spPr>
      </p:pic>
      <p:sp>
        <p:nvSpPr>
          <p:cNvPr id="2" name="Titre 1">
            <a:extLst>
              <a:ext uri="{FF2B5EF4-FFF2-40B4-BE49-F238E27FC236}">
                <a16:creationId xmlns:a16="http://schemas.microsoft.com/office/drawing/2014/main" id="{7697803D-D73A-0EC7-A2E1-BA4F67286B55}"/>
              </a:ext>
            </a:extLst>
          </p:cNvPr>
          <p:cNvSpPr>
            <a:spLocks noGrp="1"/>
          </p:cNvSpPr>
          <p:nvPr>
            <p:ph type="title"/>
          </p:nvPr>
        </p:nvSpPr>
        <p:spPr>
          <a:xfrm>
            <a:off x="420864" y="0"/>
            <a:ext cx="5211551" cy="6705600"/>
          </a:xfrm>
        </p:spPr>
        <p:txBody>
          <a:bodyPr>
            <a:normAutofit fontScale="90000"/>
          </a:bodyPr>
          <a:lstStyle/>
          <a:p>
            <a:r>
              <a:rPr lang="fr-FR" sz="4000" b="1" dirty="0">
                <a:solidFill>
                  <a:schemeClr val="bg1"/>
                </a:solidFill>
                <a:effectLst/>
              </a:rPr>
              <a:t>Ice </a:t>
            </a:r>
            <a:r>
              <a:rPr lang="fr-FR" sz="4000" b="1" dirty="0" err="1">
                <a:solidFill>
                  <a:schemeClr val="bg1"/>
                </a:solidFill>
                <a:effectLst/>
              </a:rPr>
              <a:t>Vein</a:t>
            </a:r>
            <a:br>
              <a:rPr lang="fr-FR" sz="4000" b="1" dirty="0">
                <a:solidFill>
                  <a:schemeClr val="bg1"/>
                </a:solidFill>
                <a:effectLst/>
              </a:rPr>
            </a:br>
            <a:br>
              <a:rPr lang="fr-FR" sz="4000" b="1" dirty="0">
                <a:solidFill>
                  <a:schemeClr val="bg1"/>
                </a:solidFill>
                <a:effectLst/>
              </a:rPr>
            </a:br>
            <a:br>
              <a:rPr lang="fr-FR" sz="1800" b="1" dirty="0">
                <a:solidFill>
                  <a:schemeClr val="bg1"/>
                </a:solidFill>
                <a:effectLst/>
              </a:rPr>
            </a:br>
            <a:r>
              <a:rPr lang="fr-FR" b="1" dirty="0">
                <a:solidFill>
                  <a:schemeClr val="bg1"/>
                </a:solidFill>
                <a:effectLst/>
              </a:rPr>
              <a:t>Description</a:t>
            </a:r>
            <a:br>
              <a:rPr lang="fr-FR" dirty="0">
                <a:solidFill>
                  <a:schemeClr val="bg1"/>
                </a:solidFill>
                <a:effectLst/>
              </a:rPr>
            </a:br>
            <a:br>
              <a:rPr lang="fr-FR" sz="1800" dirty="0">
                <a:solidFill>
                  <a:schemeClr val="bg1"/>
                </a:solidFill>
                <a:effectLst/>
              </a:rPr>
            </a:br>
            <a:r>
              <a:rPr lang="fr-FR" sz="1800" dirty="0">
                <a:solidFill>
                  <a:schemeClr val="bg1"/>
                </a:solidFill>
                <a:effectLst/>
              </a:rPr>
              <a:t>Le grès cérame effet travertin reproduit la surface du travertin avec ses variations de couleurs typiques (blanc, beige et doré) et différents motifs de veines (</a:t>
            </a:r>
            <a:r>
              <a:rPr lang="fr-FR" sz="1800" dirty="0" err="1">
                <a:solidFill>
                  <a:schemeClr val="bg1"/>
                </a:solidFill>
                <a:effectLst/>
              </a:rPr>
              <a:t>veincut</a:t>
            </a:r>
            <a:r>
              <a:rPr lang="fr-FR" sz="1800" dirty="0">
                <a:solidFill>
                  <a:schemeClr val="bg1"/>
                </a:solidFill>
                <a:effectLst/>
              </a:rPr>
              <a:t> et </a:t>
            </a:r>
            <a:r>
              <a:rPr lang="fr-FR" sz="1800" dirty="0" err="1">
                <a:solidFill>
                  <a:schemeClr val="bg1"/>
                </a:solidFill>
                <a:effectLst/>
              </a:rPr>
              <a:t>crosscut</a:t>
            </a:r>
            <a:r>
              <a:rPr lang="fr-FR" sz="1800" dirty="0">
                <a:solidFill>
                  <a:schemeClr val="bg1"/>
                </a:solidFill>
                <a:effectLst/>
              </a:rPr>
              <a:t>). Le grès cérame permet d'obtenir des caractéristiques techniques, une praticité et une robustesse typiques des carreaux fabriqués en Italie.</a:t>
            </a:r>
            <a:br>
              <a:rPr lang="fr-FR" sz="1800" dirty="0">
                <a:solidFill>
                  <a:schemeClr val="bg1"/>
                </a:solidFill>
                <a:effectLst/>
              </a:rPr>
            </a:br>
            <a:br>
              <a:rPr lang="fr-FR" sz="1800" dirty="0">
                <a:solidFill>
                  <a:schemeClr val="bg1"/>
                </a:solidFill>
                <a:effectLst/>
              </a:rPr>
            </a:br>
            <a:r>
              <a:rPr lang="fr-FR" sz="1800" dirty="0">
                <a:solidFill>
                  <a:schemeClr val="bg1"/>
                </a:solidFill>
                <a:effectLst/>
              </a:rPr>
              <a:t>Les collections sont idéales pour toutes les surfaces, aussi bien pour les sols que pour les murs, en intérieur comme en extérieur.</a:t>
            </a:r>
            <a:br>
              <a:rPr lang="fr-FR" dirty="0">
                <a:solidFill>
                  <a:schemeClr val="bg1"/>
                </a:solidFill>
                <a:effectLst/>
              </a:rPr>
            </a:br>
            <a:r>
              <a:rPr lang="fr-FR" b="1" dirty="0">
                <a:solidFill>
                  <a:schemeClr val="bg1"/>
                </a:solidFill>
                <a:effectLst/>
              </a:rPr>
              <a:t>Caractéristiques principales</a:t>
            </a:r>
            <a:br>
              <a:rPr lang="fr-FR" b="1" dirty="0">
                <a:solidFill>
                  <a:schemeClr val="bg1"/>
                </a:solidFill>
                <a:effectLst/>
              </a:rPr>
            </a:br>
            <a:br>
              <a:rPr lang="fr-FR" b="1" dirty="0">
                <a:solidFill>
                  <a:schemeClr val="bg1"/>
                </a:solidFill>
                <a:effectLst/>
              </a:rPr>
            </a:br>
            <a:r>
              <a:rPr lang="fr-FR" sz="2000" dirty="0">
                <a:solidFill>
                  <a:schemeClr val="bg1"/>
                </a:solidFill>
                <a:effectLst/>
              </a:rPr>
              <a:t>Interprétation authentique du marbre travertin. Sa texture texturée, agréable au toucher, et ses tons naturels le rendent idéal pour des habitations de style classique ainsi que pour des espaces modernes et contemporains. Fabriqué avec des matériaux recyclés, ce produit est antibactérien et facile à nettoyer, parfait pour des installations intérieures et extérieures</a:t>
            </a:r>
            <a:endParaRPr lang="fr-FR" dirty="0">
              <a:solidFill>
                <a:schemeClr val="bg1"/>
              </a:solidFill>
            </a:endParaRPr>
          </a:p>
        </p:txBody>
      </p:sp>
      <p:pic>
        <p:nvPicPr>
          <p:cNvPr id="3" name="Image 2" descr="Une image contenant sol, meubles, intérieur, Accoudoir&#10;&#10;Le contenu généré par l’IA peut être incorrect.">
            <a:extLst>
              <a:ext uri="{FF2B5EF4-FFF2-40B4-BE49-F238E27FC236}">
                <a16:creationId xmlns:a16="http://schemas.microsoft.com/office/drawing/2014/main" id="{802EA794-A0E1-6FE9-D957-AA407E62BF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0463" y="152400"/>
            <a:ext cx="2725168" cy="2725168"/>
          </a:xfrm>
          <a:prstGeom prst="rect">
            <a:avLst/>
          </a:prstGeom>
        </p:spPr>
      </p:pic>
      <p:pic>
        <p:nvPicPr>
          <p:cNvPr id="4" name="Image 3" descr="Une image contenant piscine, billard, Matériau composite, meubles&#10;&#10;Le contenu généré par l’IA peut être incorrect.">
            <a:extLst>
              <a:ext uri="{FF2B5EF4-FFF2-40B4-BE49-F238E27FC236}">
                <a16:creationId xmlns:a16="http://schemas.microsoft.com/office/drawing/2014/main" id="{A5AE78A1-F91D-121F-7B81-1F72E86159B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58716" y="2877568"/>
            <a:ext cx="2735505" cy="2394268"/>
          </a:xfrm>
          <a:prstGeom prst="rect">
            <a:avLst/>
          </a:prstGeom>
        </p:spPr>
      </p:pic>
      <p:pic>
        <p:nvPicPr>
          <p:cNvPr id="5" name="Image 4" descr="Une image contenant cercle, capture d’écran, Police, texte&#10;&#10;Le contenu généré par l’IA peut être incorrect.">
            <a:extLst>
              <a:ext uri="{FF2B5EF4-FFF2-40B4-BE49-F238E27FC236}">
                <a16:creationId xmlns:a16="http://schemas.microsoft.com/office/drawing/2014/main" id="{6084A589-6B0B-29AB-1792-7AC99DF17C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09839" y="5387123"/>
            <a:ext cx="3927981" cy="1318477"/>
          </a:xfrm>
          <a:prstGeom prst="rect">
            <a:avLst/>
          </a:prstGeom>
        </p:spPr>
      </p:pic>
    </p:spTree>
    <p:extLst>
      <p:ext uri="{BB962C8B-B14F-4D97-AF65-F5344CB8AC3E}">
        <p14:creationId xmlns:p14="http://schemas.microsoft.com/office/powerpoint/2010/main" val="267156828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41D714-813B-4D02-E363-114466E1F34A}"/>
            </a:ext>
          </a:extLst>
        </p:cNvPr>
        <p:cNvGrpSpPr/>
        <p:nvPr/>
      </p:nvGrpSpPr>
      <p:grpSpPr>
        <a:xfrm>
          <a:off x="0" y="0"/>
          <a:ext cx="0" cy="0"/>
          <a:chOff x="0" y="0"/>
          <a:chExt cx="0" cy="0"/>
        </a:xfrm>
      </p:grpSpPr>
      <p:pic>
        <p:nvPicPr>
          <p:cNvPr id="9" name="Image 8">
            <a:extLst>
              <a:ext uri="{FF2B5EF4-FFF2-40B4-BE49-F238E27FC236}">
                <a16:creationId xmlns:a16="http://schemas.microsoft.com/office/drawing/2014/main" id="{D45D0108-3A9B-013C-69D0-765FC624608C}"/>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b="-1"/>
          <a:stretch/>
        </p:blipFill>
        <p:spPr>
          <a:xfrm>
            <a:off x="-8622" y="10"/>
            <a:ext cx="6096000" cy="6857990"/>
          </a:xfrm>
          <a:prstGeom prst="rect">
            <a:avLst/>
          </a:prstGeom>
        </p:spPr>
      </p:pic>
      <p:sp>
        <p:nvSpPr>
          <p:cNvPr id="2" name="Titre 1">
            <a:extLst>
              <a:ext uri="{FF2B5EF4-FFF2-40B4-BE49-F238E27FC236}">
                <a16:creationId xmlns:a16="http://schemas.microsoft.com/office/drawing/2014/main" id="{F5AF6891-5AE2-2C7F-554A-E74D1720307B}"/>
              </a:ext>
            </a:extLst>
          </p:cNvPr>
          <p:cNvSpPr>
            <a:spLocks noGrp="1"/>
          </p:cNvSpPr>
          <p:nvPr>
            <p:ph type="title"/>
          </p:nvPr>
        </p:nvSpPr>
        <p:spPr>
          <a:xfrm>
            <a:off x="420864" y="0"/>
            <a:ext cx="5211551" cy="6705600"/>
          </a:xfrm>
        </p:spPr>
        <p:txBody>
          <a:bodyPr>
            <a:normAutofit fontScale="90000"/>
          </a:bodyPr>
          <a:lstStyle/>
          <a:p>
            <a:r>
              <a:rPr lang="fr-FR" sz="4000" b="1" dirty="0">
                <a:solidFill>
                  <a:schemeClr val="bg1"/>
                </a:solidFill>
                <a:effectLst/>
              </a:rPr>
              <a:t>Ice Lux</a:t>
            </a:r>
            <a:br>
              <a:rPr lang="fr-FR" sz="4000" b="1" dirty="0">
                <a:solidFill>
                  <a:schemeClr val="bg1"/>
                </a:solidFill>
                <a:effectLst/>
              </a:rPr>
            </a:br>
            <a:br>
              <a:rPr lang="fr-FR" sz="4000" b="1" dirty="0">
                <a:solidFill>
                  <a:schemeClr val="bg1"/>
                </a:solidFill>
                <a:effectLst/>
              </a:rPr>
            </a:br>
            <a:br>
              <a:rPr lang="fr-FR" sz="1800" b="1" dirty="0">
                <a:solidFill>
                  <a:schemeClr val="bg1"/>
                </a:solidFill>
                <a:effectLst/>
              </a:rPr>
            </a:br>
            <a:r>
              <a:rPr lang="fr-FR" b="1" dirty="0">
                <a:solidFill>
                  <a:schemeClr val="bg1"/>
                </a:solidFill>
                <a:effectLst/>
              </a:rPr>
              <a:t>Description</a:t>
            </a:r>
            <a:br>
              <a:rPr lang="fr-FR" dirty="0">
                <a:solidFill>
                  <a:schemeClr val="bg1"/>
                </a:solidFill>
                <a:effectLst/>
              </a:rPr>
            </a:br>
            <a:br>
              <a:rPr lang="fr-FR" sz="1800" dirty="0">
                <a:solidFill>
                  <a:schemeClr val="bg1"/>
                </a:solidFill>
                <a:effectLst/>
              </a:rPr>
            </a:br>
            <a:r>
              <a:rPr lang="fr-FR" sz="1800" dirty="0">
                <a:solidFill>
                  <a:schemeClr val="bg1"/>
                </a:solidFill>
                <a:effectLst/>
              </a:rPr>
              <a:t>Le grès cérame effet travertin reproduit la surface du travertin avec ses variations de couleurs typiques (blanc, beige et doré) et différents motifs de veines (</a:t>
            </a:r>
            <a:r>
              <a:rPr lang="fr-FR" sz="1800" dirty="0" err="1">
                <a:solidFill>
                  <a:schemeClr val="bg1"/>
                </a:solidFill>
                <a:effectLst/>
              </a:rPr>
              <a:t>veincut</a:t>
            </a:r>
            <a:r>
              <a:rPr lang="fr-FR" sz="1800" dirty="0">
                <a:solidFill>
                  <a:schemeClr val="bg1"/>
                </a:solidFill>
                <a:effectLst/>
              </a:rPr>
              <a:t> et </a:t>
            </a:r>
            <a:r>
              <a:rPr lang="fr-FR" sz="1800" dirty="0" err="1">
                <a:solidFill>
                  <a:schemeClr val="bg1"/>
                </a:solidFill>
                <a:effectLst/>
              </a:rPr>
              <a:t>crosscut</a:t>
            </a:r>
            <a:r>
              <a:rPr lang="fr-FR" sz="1800" dirty="0">
                <a:solidFill>
                  <a:schemeClr val="bg1"/>
                </a:solidFill>
                <a:effectLst/>
              </a:rPr>
              <a:t>). Le grès cérame permet d'obtenir des caractéristiques techniques, une praticité et une robustesse typiques des carreaux fabriqués en Italie.</a:t>
            </a:r>
            <a:br>
              <a:rPr lang="fr-FR" sz="1800" dirty="0">
                <a:solidFill>
                  <a:schemeClr val="bg1"/>
                </a:solidFill>
                <a:effectLst/>
              </a:rPr>
            </a:br>
            <a:br>
              <a:rPr lang="fr-FR" sz="1800" dirty="0">
                <a:solidFill>
                  <a:schemeClr val="bg1"/>
                </a:solidFill>
                <a:effectLst/>
              </a:rPr>
            </a:br>
            <a:r>
              <a:rPr lang="fr-FR" sz="1800" dirty="0">
                <a:solidFill>
                  <a:schemeClr val="bg1"/>
                </a:solidFill>
                <a:effectLst/>
              </a:rPr>
              <a:t>Les collections sont idéales pour toutes les surfaces, aussi bien pour les sols que pour les murs, en intérieur comme en extérieur.</a:t>
            </a:r>
            <a:br>
              <a:rPr lang="fr-FR" dirty="0">
                <a:solidFill>
                  <a:schemeClr val="bg1"/>
                </a:solidFill>
                <a:effectLst/>
              </a:rPr>
            </a:br>
            <a:r>
              <a:rPr lang="fr-FR" b="1" dirty="0">
                <a:solidFill>
                  <a:schemeClr val="bg1"/>
                </a:solidFill>
                <a:effectLst/>
              </a:rPr>
              <a:t>Caractéristiques principales</a:t>
            </a:r>
            <a:br>
              <a:rPr lang="fr-FR" b="1" dirty="0">
                <a:solidFill>
                  <a:schemeClr val="bg1"/>
                </a:solidFill>
                <a:effectLst/>
              </a:rPr>
            </a:br>
            <a:br>
              <a:rPr lang="fr-FR" b="1" dirty="0">
                <a:solidFill>
                  <a:schemeClr val="bg1"/>
                </a:solidFill>
                <a:effectLst/>
              </a:rPr>
            </a:br>
            <a:r>
              <a:rPr lang="fr-FR" sz="2000" dirty="0">
                <a:solidFill>
                  <a:schemeClr val="bg1"/>
                </a:solidFill>
                <a:effectLst/>
              </a:rPr>
              <a:t>Interprétation authentique du marbre travertin. Sa texture texturée, agréable au toucher, et ses tons naturels le rendent idéal pour des habitations de style classique ainsi que pour des espaces modernes et contemporains. Fabriqué avec des matériaux recyclés, ce produit est antibactérien et facile à nettoyer, parfait pour des installations intérieures et extérieures</a:t>
            </a:r>
            <a:endParaRPr lang="fr-FR" dirty="0">
              <a:solidFill>
                <a:schemeClr val="bg1"/>
              </a:solidFill>
            </a:endParaRPr>
          </a:p>
        </p:txBody>
      </p:sp>
      <p:pic>
        <p:nvPicPr>
          <p:cNvPr id="6" name="Image 5" descr="Une image contenant neige, sol, intérieur, meubles&#10;&#10;Le contenu généré par l’IA peut être incorrect.">
            <a:extLst>
              <a:ext uri="{FF2B5EF4-FFF2-40B4-BE49-F238E27FC236}">
                <a16:creationId xmlns:a16="http://schemas.microsoft.com/office/drawing/2014/main" id="{EA9EB7C5-9BDF-42BD-99D9-7861850F17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43272" y="1538641"/>
            <a:ext cx="2467901" cy="2474647"/>
          </a:xfrm>
          <a:prstGeom prst="rect">
            <a:avLst/>
          </a:prstGeom>
        </p:spPr>
      </p:pic>
      <p:pic>
        <p:nvPicPr>
          <p:cNvPr id="7" name="Image 6" descr="Une image contenant meubles, tabouret, mur, sol&#10;&#10;Le contenu généré par l’IA peut être incorrect.">
            <a:extLst>
              <a:ext uri="{FF2B5EF4-FFF2-40B4-BE49-F238E27FC236}">
                <a16:creationId xmlns:a16="http://schemas.microsoft.com/office/drawing/2014/main" id="{D8EE5F37-19E1-5E66-83FA-22025795B9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93841" y="379249"/>
            <a:ext cx="2302117" cy="2318784"/>
          </a:xfrm>
          <a:prstGeom prst="rect">
            <a:avLst/>
          </a:prstGeom>
        </p:spPr>
      </p:pic>
      <p:pic>
        <p:nvPicPr>
          <p:cNvPr id="8" name="Image 7" descr="Une image contenant Canapé-lit, sol, canapé, décoration d’intérieur&#10;&#10;Le contenu généré par l’IA peut être incorrect.">
            <a:extLst>
              <a:ext uri="{FF2B5EF4-FFF2-40B4-BE49-F238E27FC236}">
                <a16:creationId xmlns:a16="http://schemas.microsoft.com/office/drawing/2014/main" id="{34813CB7-300C-33A7-78DB-BDBC6703054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94204" y="3144162"/>
            <a:ext cx="2156329" cy="2172776"/>
          </a:xfrm>
          <a:prstGeom prst="rect">
            <a:avLst/>
          </a:prstGeom>
        </p:spPr>
      </p:pic>
      <p:pic>
        <p:nvPicPr>
          <p:cNvPr id="10" name="Image 9" descr="Une image contenant canapé, meubles, Canapé-lit, Accoudoir&#10;&#10;Le contenu généré par l’IA peut être incorrect.">
            <a:extLst>
              <a:ext uri="{FF2B5EF4-FFF2-40B4-BE49-F238E27FC236}">
                <a16:creationId xmlns:a16="http://schemas.microsoft.com/office/drawing/2014/main" id="{91D30E6F-2962-6397-044F-BFE0DD0A240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17500" y="4510538"/>
            <a:ext cx="2719446" cy="1980419"/>
          </a:xfrm>
          <a:prstGeom prst="rect">
            <a:avLst/>
          </a:prstGeom>
        </p:spPr>
      </p:pic>
      <p:pic>
        <p:nvPicPr>
          <p:cNvPr id="11" name="Image 10" descr="Une image contenant cercle, texte&#10;&#10;Le contenu généré par l’IA peut être incorrect.">
            <a:extLst>
              <a:ext uri="{FF2B5EF4-FFF2-40B4-BE49-F238E27FC236}">
                <a16:creationId xmlns:a16="http://schemas.microsoft.com/office/drawing/2014/main" id="{E664B6F3-D4EA-554B-FB69-AD9555F69B4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66102" y="5647890"/>
            <a:ext cx="2853613" cy="1057710"/>
          </a:xfrm>
          <a:prstGeom prst="rect">
            <a:avLst/>
          </a:prstGeom>
        </p:spPr>
      </p:pic>
    </p:spTree>
    <p:extLst>
      <p:ext uri="{BB962C8B-B14F-4D97-AF65-F5344CB8AC3E}">
        <p14:creationId xmlns:p14="http://schemas.microsoft.com/office/powerpoint/2010/main" val="178453736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1">
                <a:shade val="80000"/>
                <a:lumMod val="80000"/>
              </a:schemeClr>
              <a:schemeClr val="bg1">
                <a:tint val="98000"/>
              </a:schemeClr>
            </a:duotone>
          </a:blip>
          <a:stretch/>
        </a:blipFill>
        <a:effectLst/>
      </p:bgPr>
    </p:bg>
    <p:spTree>
      <p:nvGrpSpPr>
        <p:cNvPr id="1" name="">
          <a:extLst>
            <a:ext uri="{FF2B5EF4-FFF2-40B4-BE49-F238E27FC236}">
              <a16:creationId xmlns:a16="http://schemas.microsoft.com/office/drawing/2014/main" id="{A405C728-B2C0-36A8-537E-FC878D4DD032}"/>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E07D3CF0-039E-DD54-14F5-71F43B16DD77}"/>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0" y="0"/>
            <a:ext cx="12192001" cy="6857990"/>
          </a:xfrm>
          <a:prstGeom prst="rect">
            <a:avLst/>
          </a:prstGeom>
        </p:spPr>
      </p:pic>
      <p:sp useBgFill="1">
        <p:nvSpPr>
          <p:cNvPr id="103" name="Forme libre 5">
            <a:extLst>
              <a:ext uri="{FF2B5EF4-FFF2-40B4-BE49-F238E27FC236}">
                <a16:creationId xmlns:a16="http://schemas.microsoft.com/office/drawing/2014/main" id="{CA47012E-C067-841C-2983-03AC9BDC9B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7131809" y="1385982"/>
            <a:ext cx="4031414" cy="4100418"/>
          </a:xfrm>
          <a:custGeom>
            <a:avLst/>
            <a:gdLst>
              <a:gd name="T0" fmla="*/ 1577 w 1601"/>
              <a:gd name="T1" fmla="*/ 0 h 696"/>
              <a:gd name="T2" fmla="*/ 833 w 1601"/>
              <a:gd name="T3" fmla="*/ 0 h 696"/>
              <a:gd name="T4" fmla="*/ 768 w 1601"/>
              <a:gd name="T5" fmla="*/ 0 h 696"/>
              <a:gd name="T6" fmla="*/ 24 w 1601"/>
              <a:gd name="T7" fmla="*/ 0 h 696"/>
              <a:gd name="T8" fmla="*/ 0 w 1601"/>
              <a:gd name="T9" fmla="*/ 27 h 696"/>
              <a:gd name="T10" fmla="*/ 0 w 1601"/>
              <a:gd name="T11" fmla="*/ 669 h 696"/>
              <a:gd name="T12" fmla="*/ 24 w 1601"/>
              <a:gd name="T13" fmla="*/ 696 h 696"/>
              <a:gd name="T14" fmla="*/ 768 w 1601"/>
              <a:gd name="T15" fmla="*/ 696 h 696"/>
              <a:gd name="T16" fmla="*/ 833 w 1601"/>
              <a:gd name="T17" fmla="*/ 696 h 696"/>
              <a:gd name="T18" fmla="*/ 1577 w 1601"/>
              <a:gd name="T19" fmla="*/ 696 h 696"/>
              <a:gd name="T20" fmla="*/ 1601 w 1601"/>
              <a:gd name="T21" fmla="*/ 669 h 696"/>
              <a:gd name="T22" fmla="*/ 1601 w 1601"/>
              <a:gd name="T23" fmla="*/ 27 h 696"/>
              <a:gd name="T24" fmla="*/ 1577 w 1601"/>
              <a:gd name="T25" fmla="*/ 0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01" h="696">
                <a:moveTo>
                  <a:pt x="1577" y="0"/>
                </a:moveTo>
                <a:cubicBezTo>
                  <a:pt x="833" y="0"/>
                  <a:pt x="833" y="0"/>
                  <a:pt x="833" y="0"/>
                </a:cubicBezTo>
                <a:cubicBezTo>
                  <a:pt x="768" y="0"/>
                  <a:pt x="768" y="0"/>
                  <a:pt x="768" y="0"/>
                </a:cubicBezTo>
                <a:cubicBezTo>
                  <a:pt x="24" y="0"/>
                  <a:pt x="24" y="0"/>
                  <a:pt x="24" y="0"/>
                </a:cubicBezTo>
                <a:cubicBezTo>
                  <a:pt x="11" y="0"/>
                  <a:pt x="0" y="12"/>
                  <a:pt x="0" y="27"/>
                </a:cubicBezTo>
                <a:cubicBezTo>
                  <a:pt x="0" y="669"/>
                  <a:pt x="0" y="669"/>
                  <a:pt x="0" y="669"/>
                </a:cubicBezTo>
                <a:cubicBezTo>
                  <a:pt x="0" y="684"/>
                  <a:pt x="11" y="696"/>
                  <a:pt x="24" y="696"/>
                </a:cubicBezTo>
                <a:cubicBezTo>
                  <a:pt x="768" y="696"/>
                  <a:pt x="768" y="696"/>
                  <a:pt x="768" y="696"/>
                </a:cubicBezTo>
                <a:cubicBezTo>
                  <a:pt x="833" y="696"/>
                  <a:pt x="833" y="696"/>
                  <a:pt x="833" y="696"/>
                </a:cubicBezTo>
                <a:cubicBezTo>
                  <a:pt x="1577" y="696"/>
                  <a:pt x="1577" y="696"/>
                  <a:pt x="1577" y="696"/>
                </a:cubicBezTo>
                <a:cubicBezTo>
                  <a:pt x="1590" y="696"/>
                  <a:pt x="1601" y="684"/>
                  <a:pt x="1601" y="669"/>
                </a:cubicBezTo>
                <a:cubicBezTo>
                  <a:pt x="1601" y="27"/>
                  <a:pt x="1601" y="27"/>
                  <a:pt x="1601" y="27"/>
                </a:cubicBezTo>
                <a:cubicBezTo>
                  <a:pt x="1601" y="12"/>
                  <a:pt x="1590" y="0"/>
                  <a:pt x="1577" y="0"/>
                </a:cubicBezTo>
                <a:close/>
              </a:path>
            </a:pathLst>
          </a:custGeom>
          <a:ln>
            <a:noFill/>
          </a:ln>
          <a:effectLst>
            <a:outerShdw blurRad="50800" dist="38100" dir="5400000" algn="tl" rotWithShape="0">
              <a:srgbClr val="000000">
                <a:alpha val="43000"/>
              </a:srgbClr>
            </a:outerShdw>
          </a:effectLst>
          <a:extLst>
            <a:ext uri="{91240B29-F687-4f45-9708-019B960494DF}">
              <a14:hiddenLine xmlns:p14="http://schemas.microsoft.com/office/powerpoint/2010/main" xmlns:a16="http://schemas.microsoft.com/office/drawing/2014/main" xmlns:a14="http://schemas.microsoft.com/office/drawing/2010/main" xmlns=""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dirty="0">
              <a:ln>
                <a:noFill/>
              </a:ln>
              <a:solidFill>
                <a:prstClr val="white"/>
              </a:solidFill>
              <a:effectLst/>
              <a:uLnTx/>
              <a:uFillTx/>
              <a:latin typeface="Goudy Old Style"/>
              <a:ea typeface="+mn-ea"/>
              <a:cs typeface="+mn-cs"/>
            </a:endParaRPr>
          </a:p>
        </p:txBody>
      </p:sp>
      <p:sp>
        <p:nvSpPr>
          <p:cNvPr id="2" name="Titre 1">
            <a:extLst>
              <a:ext uri="{FF2B5EF4-FFF2-40B4-BE49-F238E27FC236}">
                <a16:creationId xmlns:a16="http://schemas.microsoft.com/office/drawing/2014/main" id="{422D368A-42DB-83D1-B8E7-C822AD407693}"/>
              </a:ext>
            </a:extLst>
          </p:cNvPr>
          <p:cNvSpPr>
            <a:spLocks noGrp="1"/>
          </p:cNvSpPr>
          <p:nvPr>
            <p:ph type="ctrTitle"/>
          </p:nvPr>
        </p:nvSpPr>
        <p:spPr>
          <a:xfrm>
            <a:off x="7331242" y="1684421"/>
            <a:ext cx="3615361" cy="3497179"/>
          </a:xfrm>
        </p:spPr>
        <p:txBody>
          <a:bodyPr rtlCol="0">
            <a:noAutofit/>
          </a:bodyPr>
          <a:lstStyle/>
          <a:p>
            <a:r>
              <a:rPr lang="fr-FR" sz="4800" dirty="0"/>
              <a:t>GAMME</a:t>
            </a:r>
            <a:br>
              <a:rPr lang="fr-FR" sz="4800" dirty="0"/>
            </a:br>
            <a:r>
              <a:rPr lang="it-IT" sz="4800" dirty="0"/>
              <a:t>CEPPO DI GRE </a:t>
            </a:r>
            <a:br>
              <a:rPr lang="it-IT" sz="4800" dirty="0"/>
            </a:br>
            <a:r>
              <a:rPr lang="it-IT" sz="4800" dirty="0"/>
              <a:t>ET TERRAZZO</a:t>
            </a:r>
            <a:endParaRPr lang="fr-FR" sz="4800" dirty="0"/>
          </a:p>
        </p:txBody>
      </p:sp>
    </p:spTree>
    <p:extLst>
      <p:ext uri="{BB962C8B-B14F-4D97-AF65-F5344CB8AC3E}">
        <p14:creationId xmlns:p14="http://schemas.microsoft.com/office/powerpoint/2010/main" val="46805180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BDB768-2432-B4DC-EA27-1D428CBE9BCF}"/>
            </a:ext>
          </a:extLst>
        </p:cNvPr>
        <p:cNvGrpSpPr/>
        <p:nvPr/>
      </p:nvGrpSpPr>
      <p:grpSpPr>
        <a:xfrm>
          <a:off x="0" y="0"/>
          <a:ext cx="0" cy="0"/>
          <a:chOff x="0" y="0"/>
          <a:chExt cx="0" cy="0"/>
        </a:xfrm>
      </p:grpSpPr>
      <p:pic>
        <p:nvPicPr>
          <p:cNvPr id="9" name="Image 8">
            <a:extLst>
              <a:ext uri="{FF2B5EF4-FFF2-40B4-BE49-F238E27FC236}">
                <a16:creationId xmlns:a16="http://schemas.microsoft.com/office/drawing/2014/main" id="{0275A2FC-403B-9691-CD2A-DDB0350A3785}"/>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b="-1"/>
          <a:stretch/>
        </p:blipFill>
        <p:spPr>
          <a:xfrm>
            <a:off x="-8622" y="10"/>
            <a:ext cx="6096000" cy="6857990"/>
          </a:xfrm>
          <a:prstGeom prst="rect">
            <a:avLst/>
          </a:prstGeom>
        </p:spPr>
      </p:pic>
      <p:sp>
        <p:nvSpPr>
          <p:cNvPr id="2" name="Titre 1">
            <a:extLst>
              <a:ext uri="{FF2B5EF4-FFF2-40B4-BE49-F238E27FC236}">
                <a16:creationId xmlns:a16="http://schemas.microsoft.com/office/drawing/2014/main" id="{82249313-256E-A673-4FAA-88120EBE8DF1}"/>
              </a:ext>
            </a:extLst>
          </p:cNvPr>
          <p:cNvSpPr>
            <a:spLocks noGrp="1"/>
          </p:cNvSpPr>
          <p:nvPr>
            <p:ph type="title"/>
          </p:nvPr>
        </p:nvSpPr>
        <p:spPr>
          <a:xfrm>
            <a:off x="420864" y="0"/>
            <a:ext cx="5211551" cy="6705600"/>
          </a:xfrm>
        </p:spPr>
        <p:txBody>
          <a:bodyPr>
            <a:normAutofit fontScale="90000"/>
          </a:bodyPr>
          <a:lstStyle/>
          <a:p>
            <a:r>
              <a:rPr lang="fr-FR" sz="4000" b="1" dirty="0" err="1">
                <a:solidFill>
                  <a:schemeClr val="bg1"/>
                </a:solidFill>
                <a:effectLst/>
              </a:rPr>
              <a:t>Ceppo</a:t>
            </a:r>
            <a:r>
              <a:rPr lang="fr-FR" sz="4000" b="1" dirty="0">
                <a:solidFill>
                  <a:schemeClr val="bg1"/>
                </a:solidFill>
                <a:effectLst/>
              </a:rPr>
              <a:t> di Gré Italiano </a:t>
            </a:r>
            <a:br>
              <a:rPr lang="fr-FR" sz="4000" b="1" dirty="0">
                <a:solidFill>
                  <a:schemeClr val="bg1"/>
                </a:solidFill>
                <a:effectLst/>
              </a:rPr>
            </a:br>
            <a:br>
              <a:rPr lang="fr-FR" sz="4000" b="1" dirty="0">
                <a:solidFill>
                  <a:schemeClr val="bg1"/>
                </a:solidFill>
                <a:effectLst/>
              </a:rPr>
            </a:br>
            <a:br>
              <a:rPr lang="fr-FR" sz="1800" b="1" dirty="0">
                <a:solidFill>
                  <a:schemeClr val="bg1"/>
                </a:solidFill>
                <a:effectLst/>
              </a:rPr>
            </a:br>
            <a:r>
              <a:rPr lang="fr-FR" b="1" dirty="0">
                <a:solidFill>
                  <a:schemeClr val="bg1"/>
                </a:solidFill>
                <a:effectLst/>
              </a:rPr>
              <a:t>Description</a:t>
            </a:r>
            <a:br>
              <a:rPr lang="fr-FR" dirty="0">
                <a:solidFill>
                  <a:schemeClr val="bg1"/>
                </a:solidFill>
                <a:effectLst/>
              </a:rPr>
            </a:br>
            <a:br>
              <a:rPr lang="fr-FR" sz="1800" dirty="0">
                <a:solidFill>
                  <a:schemeClr val="bg1"/>
                </a:solidFill>
                <a:effectLst/>
              </a:rPr>
            </a:br>
            <a:r>
              <a:rPr lang="fr-FR" sz="1800" dirty="0">
                <a:solidFill>
                  <a:schemeClr val="bg1"/>
                </a:solidFill>
                <a:effectLst/>
              </a:rPr>
              <a:t>Surfaces en grès cérame inspirées des grands classiques </a:t>
            </a:r>
            <a:r>
              <a:rPr lang="fr-FR" sz="1800" dirty="0" err="1">
                <a:solidFill>
                  <a:schemeClr val="bg1"/>
                </a:solidFill>
                <a:effectLst/>
              </a:rPr>
              <a:t>Ceppo</a:t>
            </a:r>
            <a:r>
              <a:rPr lang="fr-FR" sz="1800" dirty="0">
                <a:solidFill>
                  <a:schemeClr val="bg1"/>
                </a:solidFill>
                <a:effectLst/>
              </a:rPr>
              <a:t> di Gré et </a:t>
            </a:r>
            <a:r>
              <a:rPr lang="fr-FR" sz="1800" dirty="0" err="1">
                <a:solidFill>
                  <a:schemeClr val="bg1"/>
                </a:solidFill>
                <a:effectLst/>
              </a:rPr>
              <a:t>Terrazzo</a:t>
            </a:r>
            <a:r>
              <a:rPr lang="fr-FR" sz="1800" dirty="0">
                <a:solidFill>
                  <a:schemeClr val="bg1"/>
                </a:solidFill>
                <a:effectLst/>
              </a:rPr>
              <a:t> Veneziano, ce matériau céramique rigoureusement fabriqué en Italie offre des caractéristiques techniques, une praticité et une robustesse inégalées. Idéal pour les sols et les revêtements, à l'intérieur comme à l'extérieur, que ce soit dans des contextes résidentiels, commerciaux ou publics.</a:t>
            </a:r>
            <a:br>
              <a:rPr lang="fr-FR" sz="1800" dirty="0">
                <a:solidFill>
                  <a:schemeClr val="bg1"/>
                </a:solidFill>
                <a:effectLst/>
              </a:rPr>
            </a:br>
            <a:br>
              <a:rPr lang="fr-FR" dirty="0">
                <a:solidFill>
                  <a:schemeClr val="bg1"/>
                </a:solidFill>
                <a:effectLst/>
              </a:rPr>
            </a:br>
            <a:r>
              <a:rPr lang="fr-FR" b="1" dirty="0">
                <a:solidFill>
                  <a:schemeClr val="bg1"/>
                </a:solidFill>
                <a:effectLst/>
              </a:rPr>
              <a:t>Caractéristiques principales</a:t>
            </a:r>
            <a:br>
              <a:rPr lang="fr-FR" b="1" dirty="0">
                <a:solidFill>
                  <a:schemeClr val="bg1"/>
                </a:solidFill>
                <a:effectLst/>
              </a:rPr>
            </a:br>
            <a:br>
              <a:rPr lang="fr-FR" b="1" dirty="0">
                <a:solidFill>
                  <a:schemeClr val="bg1"/>
                </a:solidFill>
                <a:effectLst/>
              </a:rPr>
            </a:br>
            <a:r>
              <a:rPr lang="fr-FR" sz="2000" dirty="0">
                <a:solidFill>
                  <a:schemeClr val="bg1"/>
                </a:solidFill>
                <a:effectLst/>
              </a:rPr>
              <a:t>Réinterprétation du </a:t>
            </a:r>
            <a:r>
              <a:rPr lang="fr-FR" sz="2000" dirty="0" err="1">
                <a:solidFill>
                  <a:schemeClr val="bg1"/>
                </a:solidFill>
                <a:effectLst/>
              </a:rPr>
              <a:t>Ceppo</a:t>
            </a:r>
            <a:r>
              <a:rPr lang="fr-FR" sz="2000" dirty="0">
                <a:solidFill>
                  <a:schemeClr val="bg1"/>
                </a:solidFill>
                <a:effectLst/>
              </a:rPr>
              <a:t> di Gré avec une finition </a:t>
            </a:r>
            <a:r>
              <a:rPr lang="fr-FR" sz="2000" dirty="0" err="1">
                <a:solidFill>
                  <a:schemeClr val="bg1"/>
                </a:solidFill>
                <a:effectLst/>
              </a:rPr>
              <a:t>granillée</a:t>
            </a:r>
            <a:r>
              <a:rPr lang="fr-FR" sz="2000" dirty="0">
                <a:solidFill>
                  <a:schemeClr val="bg1"/>
                </a:solidFill>
                <a:effectLst/>
              </a:rPr>
              <a:t> qui met en valeur son essence rustique et naturelle. Disponible dans une sélection de tons chauds et froids, ce matériau confère aux espaces une sobriété esthétique, créant une atmosphère élégante et accueillante</a:t>
            </a:r>
            <a:endParaRPr lang="fr-FR" dirty="0">
              <a:solidFill>
                <a:schemeClr val="bg1"/>
              </a:solidFill>
            </a:endParaRPr>
          </a:p>
        </p:txBody>
      </p:sp>
      <p:pic>
        <p:nvPicPr>
          <p:cNvPr id="3" name="Image 2" descr="Une image contenant meubles, plein air, table, Table de cuisine et de salle à manger&#10;&#10;Le contenu généré par l’IA peut être incorrect.">
            <a:extLst>
              <a:ext uri="{FF2B5EF4-FFF2-40B4-BE49-F238E27FC236}">
                <a16:creationId xmlns:a16="http://schemas.microsoft.com/office/drawing/2014/main" id="{04400C70-2A40-B18D-741A-F19EC27AD8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80959" y="156678"/>
            <a:ext cx="2746058" cy="2746058"/>
          </a:xfrm>
          <a:prstGeom prst="rect">
            <a:avLst/>
          </a:prstGeom>
        </p:spPr>
      </p:pic>
      <p:pic>
        <p:nvPicPr>
          <p:cNvPr id="4" name="Image 3" descr="Une image contenant sol, plein air, banc, Mobilier d’extérieur&#10;&#10;Le contenu généré par l’IA peut être incorrect.">
            <a:extLst>
              <a:ext uri="{FF2B5EF4-FFF2-40B4-BE49-F238E27FC236}">
                <a16:creationId xmlns:a16="http://schemas.microsoft.com/office/drawing/2014/main" id="{17F766BF-E964-BEC9-BEB8-0CB9864901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24337" y="2416315"/>
            <a:ext cx="2919663" cy="2934524"/>
          </a:xfrm>
          <a:prstGeom prst="rect">
            <a:avLst/>
          </a:prstGeom>
        </p:spPr>
      </p:pic>
      <p:pic>
        <p:nvPicPr>
          <p:cNvPr id="5" name="Image 4" descr="Une image contenant texte, cercle, pièce&#10;&#10;Le contenu généré par l’IA peut être incorrect.">
            <a:extLst>
              <a:ext uri="{FF2B5EF4-FFF2-40B4-BE49-F238E27FC236}">
                <a16:creationId xmlns:a16="http://schemas.microsoft.com/office/drawing/2014/main" id="{11A15E76-2C48-C529-99C6-28C0AA56D7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06684" y="5486401"/>
            <a:ext cx="3320332" cy="1219200"/>
          </a:xfrm>
          <a:prstGeom prst="rect">
            <a:avLst/>
          </a:prstGeom>
        </p:spPr>
      </p:pic>
    </p:spTree>
    <p:extLst>
      <p:ext uri="{BB962C8B-B14F-4D97-AF65-F5344CB8AC3E}">
        <p14:creationId xmlns:p14="http://schemas.microsoft.com/office/powerpoint/2010/main" val="164868479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AC801C-F305-9D67-5D9E-CAA7510C9923}"/>
            </a:ext>
          </a:extLst>
        </p:cNvPr>
        <p:cNvGrpSpPr/>
        <p:nvPr/>
      </p:nvGrpSpPr>
      <p:grpSpPr>
        <a:xfrm>
          <a:off x="0" y="0"/>
          <a:ext cx="0" cy="0"/>
          <a:chOff x="0" y="0"/>
          <a:chExt cx="0" cy="0"/>
        </a:xfrm>
      </p:grpSpPr>
      <p:pic>
        <p:nvPicPr>
          <p:cNvPr id="9" name="Image 8">
            <a:extLst>
              <a:ext uri="{FF2B5EF4-FFF2-40B4-BE49-F238E27FC236}">
                <a16:creationId xmlns:a16="http://schemas.microsoft.com/office/drawing/2014/main" id="{9D406D7C-9560-FE45-F3BA-3537EDFE8A77}"/>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b="-1"/>
          <a:stretch/>
        </p:blipFill>
        <p:spPr>
          <a:xfrm>
            <a:off x="-8622" y="10"/>
            <a:ext cx="6096000" cy="6857990"/>
          </a:xfrm>
          <a:prstGeom prst="rect">
            <a:avLst/>
          </a:prstGeom>
        </p:spPr>
      </p:pic>
      <p:sp>
        <p:nvSpPr>
          <p:cNvPr id="2" name="Titre 1">
            <a:extLst>
              <a:ext uri="{FF2B5EF4-FFF2-40B4-BE49-F238E27FC236}">
                <a16:creationId xmlns:a16="http://schemas.microsoft.com/office/drawing/2014/main" id="{1123D6AF-3C55-F397-D2CF-EEB106D29CD0}"/>
              </a:ext>
            </a:extLst>
          </p:cNvPr>
          <p:cNvSpPr>
            <a:spLocks noGrp="1"/>
          </p:cNvSpPr>
          <p:nvPr>
            <p:ph type="title"/>
          </p:nvPr>
        </p:nvSpPr>
        <p:spPr>
          <a:xfrm>
            <a:off x="420864" y="0"/>
            <a:ext cx="5211551" cy="6705600"/>
          </a:xfrm>
        </p:spPr>
        <p:txBody>
          <a:bodyPr>
            <a:normAutofit/>
          </a:bodyPr>
          <a:lstStyle/>
          <a:p>
            <a:r>
              <a:rPr lang="fr-FR" sz="4000" b="1" dirty="0" err="1">
                <a:solidFill>
                  <a:schemeClr val="bg1"/>
                </a:solidFill>
                <a:effectLst/>
              </a:rPr>
              <a:t>Ceppo</a:t>
            </a:r>
            <a:r>
              <a:rPr lang="fr-FR" sz="4000" b="1" dirty="0">
                <a:solidFill>
                  <a:schemeClr val="bg1"/>
                </a:solidFill>
                <a:effectLst/>
              </a:rPr>
              <a:t> di Gré Vif </a:t>
            </a:r>
            <a:br>
              <a:rPr lang="fr-FR" sz="4000" b="1" dirty="0">
                <a:solidFill>
                  <a:schemeClr val="bg1"/>
                </a:solidFill>
                <a:effectLst/>
              </a:rPr>
            </a:br>
            <a:br>
              <a:rPr lang="fr-FR" sz="4000" b="1" dirty="0">
                <a:solidFill>
                  <a:schemeClr val="bg1"/>
                </a:solidFill>
                <a:effectLst/>
              </a:rPr>
            </a:br>
            <a:br>
              <a:rPr lang="fr-FR" sz="1800" b="1" dirty="0">
                <a:solidFill>
                  <a:schemeClr val="bg1"/>
                </a:solidFill>
                <a:effectLst/>
              </a:rPr>
            </a:br>
            <a:r>
              <a:rPr lang="fr-FR" b="1" dirty="0">
                <a:solidFill>
                  <a:schemeClr val="bg1"/>
                </a:solidFill>
                <a:effectLst/>
              </a:rPr>
              <a:t>Description</a:t>
            </a:r>
            <a:br>
              <a:rPr lang="fr-FR" dirty="0">
                <a:solidFill>
                  <a:schemeClr val="bg1"/>
                </a:solidFill>
                <a:effectLst/>
              </a:rPr>
            </a:br>
            <a:br>
              <a:rPr lang="fr-FR" sz="1800" dirty="0">
                <a:solidFill>
                  <a:schemeClr val="bg1"/>
                </a:solidFill>
                <a:effectLst/>
              </a:rPr>
            </a:br>
            <a:r>
              <a:rPr lang="fr-FR" sz="1800" dirty="0">
                <a:solidFill>
                  <a:schemeClr val="bg1"/>
                </a:solidFill>
                <a:effectLst/>
              </a:rPr>
              <a:t>Surfaces en grès cérame inspirées des grands classiques </a:t>
            </a:r>
            <a:r>
              <a:rPr lang="fr-FR" sz="1800" dirty="0" err="1">
                <a:solidFill>
                  <a:schemeClr val="bg1"/>
                </a:solidFill>
                <a:effectLst/>
              </a:rPr>
              <a:t>Ceppo</a:t>
            </a:r>
            <a:r>
              <a:rPr lang="fr-FR" sz="1800" dirty="0">
                <a:solidFill>
                  <a:schemeClr val="bg1"/>
                </a:solidFill>
                <a:effectLst/>
              </a:rPr>
              <a:t> di Gré et </a:t>
            </a:r>
            <a:r>
              <a:rPr lang="fr-FR" sz="1800" dirty="0" err="1">
                <a:solidFill>
                  <a:schemeClr val="bg1"/>
                </a:solidFill>
                <a:effectLst/>
              </a:rPr>
              <a:t>Terrazzo</a:t>
            </a:r>
            <a:r>
              <a:rPr lang="fr-FR" sz="1800" dirty="0">
                <a:solidFill>
                  <a:schemeClr val="bg1"/>
                </a:solidFill>
                <a:effectLst/>
              </a:rPr>
              <a:t> Veneziano, ce matériau céramique rigoureusement fabriqué en Italie offre des caractéristiques techniques, une praticité et une robustesse inégalées. Idéal pour les sols et les revêtements, à l'intérieur comme à l'extérieur, que ce soit dans des contextes résidentiels, commerciaux ou publics.</a:t>
            </a:r>
            <a:br>
              <a:rPr lang="fr-FR" sz="1800" dirty="0">
                <a:solidFill>
                  <a:schemeClr val="bg1"/>
                </a:solidFill>
                <a:effectLst/>
              </a:rPr>
            </a:br>
            <a:br>
              <a:rPr lang="fr-FR" dirty="0">
                <a:solidFill>
                  <a:schemeClr val="bg1"/>
                </a:solidFill>
                <a:effectLst/>
              </a:rPr>
            </a:br>
            <a:r>
              <a:rPr lang="fr-FR" b="1" dirty="0">
                <a:solidFill>
                  <a:schemeClr val="bg1"/>
                </a:solidFill>
                <a:effectLst/>
              </a:rPr>
              <a:t>Caractéristiques principales</a:t>
            </a:r>
            <a:br>
              <a:rPr lang="fr-FR" b="1" dirty="0">
                <a:solidFill>
                  <a:schemeClr val="bg1"/>
                </a:solidFill>
                <a:effectLst/>
              </a:rPr>
            </a:br>
            <a:br>
              <a:rPr lang="fr-FR" b="1" dirty="0">
                <a:solidFill>
                  <a:schemeClr val="bg1"/>
                </a:solidFill>
                <a:effectLst/>
              </a:rPr>
            </a:br>
            <a:r>
              <a:rPr lang="fr-FR" sz="2000" dirty="0">
                <a:solidFill>
                  <a:schemeClr val="bg1"/>
                </a:solidFill>
                <a:effectLst/>
              </a:rPr>
              <a:t>Interprétation moderne du </a:t>
            </a:r>
            <a:r>
              <a:rPr lang="fr-FR" sz="2000" dirty="0" err="1">
                <a:solidFill>
                  <a:schemeClr val="bg1"/>
                </a:solidFill>
                <a:effectLst/>
              </a:rPr>
              <a:t>Ceppo</a:t>
            </a:r>
            <a:r>
              <a:rPr lang="fr-FR" sz="2000" dirty="0">
                <a:solidFill>
                  <a:schemeClr val="bg1"/>
                </a:solidFill>
                <a:effectLst/>
              </a:rPr>
              <a:t> di Gré, avec une surface texturée et réaliste, caractérisée par des galets irréguliers. Disponible en différentes teintes, finitions et formats pour une continuité harmonieuse entre l’intérieur et l’extérieur</a:t>
            </a:r>
            <a:endParaRPr lang="fr-FR" dirty="0">
              <a:solidFill>
                <a:schemeClr val="bg1"/>
              </a:solidFill>
            </a:endParaRPr>
          </a:p>
        </p:txBody>
      </p:sp>
      <p:pic>
        <p:nvPicPr>
          <p:cNvPr id="12" name="Image 11" descr="Une image contenant mur, intérieur, décoration d’intérieur, sol&#10;&#10;Le contenu généré par l’IA peut être incorrect.">
            <a:extLst>
              <a:ext uri="{FF2B5EF4-FFF2-40B4-BE49-F238E27FC236}">
                <a16:creationId xmlns:a16="http://schemas.microsoft.com/office/drawing/2014/main" id="{810444C6-7C70-DD4E-F9BC-A39D9E789A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18907" y="292986"/>
            <a:ext cx="3170141" cy="2286455"/>
          </a:xfrm>
          <a:prstGeom prst="rect">
            <a:avLst/>
          </a:prstGeom>
        </p:spPr>
      </p:pic>
      <p:pic>
        <p:nvPicPr>
          <p:cNvPr id="13" name="Image 12" descr="Une image contenant meubles, plein air, canapé, Canapé-lit&#10;&#10;Le contenu généré par l’IA peut être incorrect.">
            <a:extLst>
              <a:ext uri="{FF2B5EF4-FFF2-40B4-BE49-F238E27FC236}">
                <a16:creationId xmlns:a16="http://schemas.microsoft.com/office/drawing/2014/main" id="{E60D0C9F-F12D-6694-45ED-24311BD444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59128" y="2747254"/>
            <a:ext cx="2491017" cy="2472673"/>
          </a:xfrm>
          <a:prstGeom prst="rect">
            <a:avLst/>
          </a:prstGeom>
        </p:spPr>
      </p:pic>
      <p:pic>
        <p:nvPicPr>
          <p:cNvPr id="14" name="Image 13" descr="Une image contenant texte, pièce&#10;&#10;Le contenu généré par l’IA peut être incorrect.">
            <a:extLst>
              <a:ext uri="{FF2B5EF4-FFF2-40B4-BE49-F238E27FC236}">
                <a16:creationId xmlns:a16="http://schemas.microsoft.com/office/drawing/2014/main" id="{57B45FB9-0758-C6F7-89E6-0FB3E86F9C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50145" y="5387741"/>
            <a:ext cx="3170141" cy="1177273"/>
          </a:xfrm>
          <a:prstGeom prst="rect">
            <a:avLst/>
          </a:prstGeom>
        </p:spPr>
      </p:pic>
    </p:spTree>
    <p:extLst>
      <p:ext uri="{BB962C8B-B14F-4D97-AF65-F5344CB8AC3E}">
        <p14:creationId xmlns:p14="http://schemas.microsoft.com/office/powerpoint/2010/main" val="206381204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480680-4F50-CFF4-5976-F74EA6C738CA}"/>
            </a:ext>
          </a:extLst>
        </p:cNvPr>
        <p:cNvGrpSpPr/>
        <p:nvPr/>
      </p:nvGrpSpPr>
      <p:grpSpPr>
        <a:xfrm>
          <a:off x="0" y="0"/>
          <a:ext cx="0" cy="0"/>
          <a:chOff x="0" y="0"/>
          <a:chExt cx="0" cy="0"/>
        </a:xfrm>
      </p:grpSpPr>
      <p:pic>
        <p:nvPicPr>
          <p:cNvPr id="9" name="Image 8">
            <a:extLst>
              <a:ext uri="{FF2B5EF4-FFF2-40B4-BE49-F238E27FC236}">
                <a16:creationId xmlns:a16="http://schemas.microsoft.com/office/drawing/2014/main" id="{41607EE0-B2B2-4916-0BDC-F13D5AC05D7B}"/>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b="-1"/>
          <a:stretch/>
        </p:blipFill>
        <p:spPr>
          <a:xfrm>
            <a:off x="-8622" y="10"/>
            <a:ext cx="6096000" cy="6857990"/>
          </a:xfrm>
          <a:prstGeom prst="rect">
            <a:avLst/>
          </a:prstGeom>
        </p:spPr>
      </p:pic>
      <p:sp>
        <p:nvSpPr>
          <p:cNvPr id="2" name="Titre 1">
            <a:extLst>
              <a:ext uri="{FF2B5EF4-FFF2-40B4-BE49-F238E27FC236}">
                <a16:creationId xmlns:a16="http://schemas.microsoft.com/office/drawing/2014/main" id="{9074AEC6-1E10-0507-2F55-E2C7888CF350}"/>
              </a:ext>
            </a:extLst>
          </p:cNvPr>
          <p:cNvSpPr>
            <a:spLocks noGrp="1"/>
          </p:cNvSpPr>
          <p:nvPr>
            <p:ph type="title"/>
          </p:nvPr>
        </p:nvSpPr>
        <p:spPr>
          <a:xfrm>
            <a:off x="256067" y="647699"/>
            <a:ext cx="5211551" cy="5562599"/>
          </a:xfrm>
        </p:spPr>
        <p:txBody>
          <a:bodyPr>
            <a:normAutofit fontScale="90000"/>
          </a:bodyPr>
          <a:lstStyle/>
          <a:p>
            <a:r>
              <a:rPr lang="fr-FR" sz="4000" b="1" dirty="0">
                <a:solidFill>
                  <a:schemeClr val="bg1"/>
                </a:solidFill>
                <a:effectLst/>
              </a:rPr>
              <a:t>Nuage</a:t>
            </a:r>
            <a:br>
              <a:rPr lang="fr-FR" sz="4000" b="1" dirty="0">
                <a:solidFill>
                  <a:schemeClr val="bg1"/>
                </a:solidFill>
                <a:effectLst/>
              </a:rPr>
            </a:br>
            <a:br>
              <a:rPr lang="fr-FR" sz="4000" b="1" dirty="0">
                <a:solidFill>
                  <a:schemeClr val="bg1"/>
                </a:solidFill>
                <a:effectLst/>
              </a:rPr>
            </a:br>
            <a:br>
              <a:rPr lang="fr-FR" sz="1800" b="1" dirty="0">
                <a:solidFill>
                  <a:schemeClr val="bg1"/>
                </a:solidFill>
                <a:effectLst/>
              </a:rPr>
            </a:br>
            <a:r>
              <a:rPr lang="fr-FR" dirty="0">
                <a:solidFill>
                  <a:schemeClr val="bg1"/>
                </a:solidFill>
                <a:effectLst/>
              </a:rPr>
              <a:t>Description</a:t>
            </a:r>
            <a:br>
              <a:rPr lang="fr-FR" dirty="0">
                <a:solidFill>
                  <a:schemeClr val="bg1"/>
                </a:solidFill>
                <a:effectLst/>
              </a:rPr>
            </a:br>
            <a:br>
              <a:rPr lang="fr-FR" sz="1800" dirty="0">
                <a:solidFill>
                  <a:schemeClr val="bg1"/>
                </a:solidFill>
                <a:effectLst/>
              </a:rPr>
            </a:br>
            <a:r>
              <a:rPr lang="fr-FR" sz="1800" dirty="0">
                <a:solidFill>
                  <a:schemeClr val="bg1"/>
                </a:solidFill>
                <a:effectLst/>
              </a:rPr>
              <a:t>Le carrelage céramique est un revêtement mural et de sol apprécié pour sa robustesse, sa facilité d’entretien et la richesse de ses effets esthétiques. Il s’adapte à tous les styles d’intérieur, du plus classique au plus contemporain, et se décline dans une multitude de formats, coloris et finitions. Ce matériau, issu de la cuisson de mélanges argileux, présente une résistance exceptionnelle à l’usure, à l’eau et aux taches, ce qui en fait un choix privilégié pour les espaces de vie, les salles de bains, cuisines, halls d’entrée, mais aussi pour les extérieurs.</a:t>
            </a:r>
            <a:br>
              <a:rPr lang="fr-FR" dirty="0">
                <a:solidFill>
                  <a:schemeClr val="bg1"/>
                </a:solidFill>
                <a:effectLst/>
              </a:rPr>
            </a:br>
            <a:br>
              <a:rPr lang="fr-FR" dirty="0">
                <a:solidFill>
                  <a:schemeClr val="bg1"/>
                </a:solidFill>
                <a:effectLst/>
              </a:rPr>
            </a:br>
            <a:r>
              <a:rPr lang="fr-FR" b="1" dirty="0">
                <a:solidFill>
                  <a:schemeClr val="bg1"/>
                </a:solidFill>
                <a:effectLst/>
              </a:rPr>
              <a:t>Caractéristiques principales</a:t>
            </a:r>
            <a:br>
              <a:rPr lang="fr-FR" b="1" dirty="0">
                <a:solidFill>
                  <a:schemeClr val="bg1"/>
                </a:solidFill>
                <a:effectLst/>
              </a:rPr>
            </a:br>
            <a:br>
              <a:rPr lang="fr-FR" b="1" dirty="0">
                <a:solidFill>
                  <a:schemeClr val="bg1"/>
                </a:solidFill>
                <a:effectLst/>
              </a:rPr>
            </a:br>
            <a:r>
              <a:rPr lang="fr-FR" sz="1600" dirty="0">
                <a:solidFill>
                  <a:schemeClr val="bg1"/>
                </a:solidFill>
                <a:effectLst/>
              </a:rPr>
              <a:t>Aspect marbre onyx mat, Grès cérame coloré dans la masse. Matériau de 9 mm d'épaisseur, robuste et durable, adapté à une installation au sol et au mur.</a:t>
            </a:r>
            <a:endParaRPr lang="fr-FR" dirty="0">
              <a:solidFill>
                <a:schemeClr val="bg1"/>
              </a:solidFill>
            </a:endParaRPr>
          </a:p>
        </p:txBody>
      </p:sp>
      <p:pic>
        <p:nvPicPr>
          <p:cNvPr id="7" name="Image 6" descr="Une image contenant croquis, peinture, art, mur&#10;&#10;Le contenu généré par l’IA peut être incorrect.">
            <a:extLst>
              <a:ext uri="{FF2B5EF4-FFF2-40B4-BE49-F238E27FC236}">
                <a16:creationId xmlns:a16="http://schemas.microsoft.com/office/drawing/2014/main" id="{16C1F1A9-B16B-756F-6D6D-22B4690434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08996" y="437515"/>
            <a:ext cx="2358541" cy="2378790"/>
          </a:xfrm>
          <a:prstGeom prst="rect">
            <a:avLst/>
          </a:prstGeom>
        </p:spPr>
      </p:pic>
      <p:pic>
        <p:nvPicPr>
          <p:cNvPr id="10" name="Image 9" descr="Une image contenant mur, intérieur, salle de bain, plâtre&#10;&#10;Le contenu généré par l’IA peut être incorrect.">
            <a:extLst>
              <a:ext uri="{FF2B5EF4-FFF2-40B4-BE49-F238E27FC236}">
                <a16:creationId xmlns:a16="http://schemas.microsoft.com/office/drawing/2014/main" id="{07EB6CB3-1022-E745-07DD-DEA7560A23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08884" y="2321625"/>
            <a:ext cx="2427049" cy="2442879"/>
          </a:xfrm>
          <a:prstGeom prst="rect">
            <a:avLst/>
          </a:prstGeom>
        </p:spPr>
      </p:pic>
      <p:pic>
        <p:nvPicPr>
          <p:cNvPr id="11" name="Image 10" descr="Une image contenant capture d’écran, cercle&#10;&#10;Le contenu généré par l’IA peut être incorrect.">
            <a:extLst>
              <a:ext uri="{FF2B5EF4-FFF2-40B4-BE49-F238E27FC236}">
                <a16:creationId xmlns:a16="http://schemas.microsoft.com/office/drawing/2014/main" id="{BB7C8506-A2E4-7740-B6AB-085CF8B9F2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40885" y="5037220"/>
            <a:ext cx="3781523" cy="1383265"/>
          </a:xfrm>
          <a:prstGeom prst="rect">
            <a:avLst/>
          </a:prstGeom>
        </p:spPr>
      </p:pic>
    </p:spTree>
    <p:extLst>
      <p:ext uri="{BB962C8B-B14F-4D97-AF65-F5344CB8AC3E}">
        <p14:creationId xmlns:p14="http://schemas.microsoft.com/office/powerpoint/2010/main" val="10498665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190586-F565-519F-48AA-4097171C4310}"/>
            </a:ext>
          </a:extLst>
        </p:cNvPr>
        <p:cNvGrpSpPr/>
        <p:nvPr/>
      </p:nvGrpSpPr>
      <p:grpSpPr>
        <a:xfrm>
          <a:off x="0" y="0"/>
          <a:ext cx="0" cy="0"/>
          <a:chOff x="0" y="0"/>
          <a:chExt cx="0" cy="0"/>
        </a:xfrm>
      </p:grpSpPr>
      <p:pic>
        <p:nvPicPr>
          <p:cNvPr id="9" name="Image 8">
            <a:extLst>
              <a:ext uri="{FF2B5EF4-FFF2-40B4-BE49-F238E27FC236}">
                <a16:creationId xmlns:a16="http://schemas.microsoft.com/office/drawing/2014/main" id="{72D9BE55-8DD7-71A4-EE70-60605F978DA3}"/>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b="-1"/>
          <a:stretch/>
        </p:blipFill>
        <p:spPr>
          <a:xfrm>
            <a:off x="-8622" y="10"/>
            <a:ext cx="6096000" cy="6857990"/>
          </a:xfrm>
          <a:prstGeom prst="rect">
            <a:avLst/>
          </a:prstGeom>
        </p:spPr>
      </p:pic>
      <p:sp>
        <p:nvSpPr>
          <p:cNvPr id="2" name="Titre 1">
            <a:extLst>
              <a:ext uri="{FF2B5EF4-FFF2-40B4-BE49-F238E27FC236}">
                <a16:creationId xmlns:a16="http://schemas.microsoft.com/office/drawing/2014/main" id="{EC4F409B-49E5-6F30-44CC-CECFC459056B}"/>
              </a:ext>
            </a:extLst>
          </p:cNvPr>
          <p:cNvSpPr>
            <a:spLocks noGrp="1"/>
          </p:cNvSpPr>
          <p:nvPr>
            <p:ph type="title"/>
          </p:nvPr>
        </p:nvSpPr>
        <p:spPr>
          <a:xfrm>
            <a:off x="420864" y="0"/>
            <a:ext cx="5211551" cy="6705600"/>
          </a:xfrm>
        </p:spPr>
        <p:txBody>
          <a:bodyPr>
            <a:normAutofit/>
          </a:bodyPr>
          <a:lstStyle/>
          <a:p>
            <a:r>
              <a:rPr lang="fr-FR" sz="4000" b="1" dirty="0">
                <a:solidFill>
                  <a:schemeClr val="bg1"/>
                </a:solidFill>
                <a:effectLst/>
              </a:rPr>
              <a:t>Rive Gauche</a:t>
            </a:r>
            <a:br>
              <a:rPr lang="fr-FR" sz="4000" b="1" dirty="0">
                <a:solidFill>
                  <a:schemeClr val="bg1"/>
                </a:solidFill>
                <a:effectLst/>
              </a:rPr>
            </a:br>
            <a:br>
              <a:rPr lang="fr-FR" sz="4000" b="1" dirty="0">
                <a:solidFill>
                  <a:schemeClr val="bg1"/>
                </a:solidFill>
                <a:effectLst/>
              </a:rPr>
            </a:br>
            <a:br>
              <a:rPr lang="fr-FR" sz="1800" b="1" dirty="0">
                <a:solidFill>
                  <a:schemeClr val="bg1"/>
                </a:solidFill>
                <a:effectLst/>
              </a:rPr>
            </a:br>
            <a:r>
              <a:rPr lang="fr-FR" b="1" dirty="0">
                <a:solidFill>
                  <a:schemeClr val="bg1"/>
                </a:solidFill>
                <a:effectLst/>
              </a:rPr>
              <a:t>Description</a:t>
            </a:r>
            <a:br>
              <a:rPr lang="fr-FR" dirty="0">
                <a:solidFill>
                  <a:schemeClr val="bg1"/>
                </a:solidFill>
                <a:effectLst/>
              </a:rPr>
            </a:br>
            <a:br>
              <a:rPr lang="fr-FR" sz="1800" dirty="0">
                <a:solidFill>
                  <a:schemeClr val="bg1"/>
                </a:solidFill>
                <a:effectLst/>
              </a:rPr>
            </a:br>
            <a:r>
              <a:rPr lang="fr-FR" sz="1800" dirty="0">
                <a:solidFill>
                  <a:schemeClr val="bg1"/>
                </a:solidFill>
                <a:effectLst/>
              </a:rPr>
              <a:t>Surfaces en grès cérame inspirées des grands classiques </a:t>
            </a:r>
            <a:r>
              <a:rPr lang="fr-FR" sz="1800" dirty="0" err="1">
                <a:solidFill>
                  <a:schemeClr val="bg1"/>
                </a:solidFill>
                <a:effectLst/>
              </a:rPr>
              <a:t>Ceppo</a:t>
            </a:r>
            <a:r>
              <a:rPr lang="fr-FR" sz="1800" dirty="0">
                <a:solidFill>
                  <a:schemeClr val="bg1"/>
                </a:solidFill>
                <a:effectLst/>
              </a:rPr>
              <a:t> di Gré et </a:t>
            </a:r>
            <a:r>
              <a:rPr lang="fr-FR" sz="1800" dirty="0" err="1">
                <a:solidFill>
                  <a:schemeClr val="bg1"/>
                </a:solidFill>
                <a:effectLst/>
              </a:rPr>
              <a:t>Terrazzo</a:t>
            </a:r>
            <a:r>
              <a:rPr lang="fr-FR" sz="1800" dirty="0">
                <a:solidFill>
                  <a:schemeClr val="bg1"/>
                </a:solidFill>
                <a:effectLst/>
              </a:rPr>
              <a:t> Veneziano, ce matériau céramique rigoureusement fabriqué en Italie offre des caractéristiques techniques, une praticité et une robustesse inégalées. Idéal pour les sols et les revêtements, à l'intérieur comme à l'extérieur, que ce soit dans des contextes résidentiels, commerciaux ou publics.</a:t>
            </a:r>
            <a:br>
              <a:rPr lang="fr-FR" sz="1800" dirty="0">
                <a:solidFill>
                  <a:schemeClr val="bg1"/>
                </a:solidFill>
                <a:effectLst/>
              </a:rPr>
            </a:br>
            <a:br>
              <a:rPr lang="fr-FR" dirty="0">
                <a:solidFill>
                  <a:schemeClr val="bg1"/>
                </a:solidFill>
                <a:effectLst/>
              </a:rPr>
            </a:br>
            <a:r>
              <a:rPr lang="fr-FR" b="1" dirty="0">
                <a:solidFill>
                  <a:schemeClr val="bg1"/>
                </a:solidFill>
                <a:effectLst/>
              </a:rPr>
              <a:t>Caractéristiques principales</a:t>
            </a:r>
            <a:br>
              <a:rPr lang="fr-FR" b="1" dirty="0">
                <a:solidFill>
                  <a:schemeClr val="bg1"/>
                </a:solidFill>
                <a:effectLst/>
              </a:rPr>
            </a:br>
            <a:br>
              <a:rPr lang="fr-FR" b="1" dirty="0">
                <a:solidFill>
                  <a:schemeClr val="bg1"/>
                </a:solidFill>
                <a:effectLst/>
              </a:rPr>
            </a:br>
            <a:r>
              <a:rPr lang="fr-FR" sz="2000" dirty="0">
                <a:solidFill>
                  <a:schemeClr val="bg1"/>
                </a:solidFill>
                <a:effectLst/>
              </a:rPr>
              <a:t>Interprétation moderne du </a:t>
            </a:r>
            <a:r>
              <a:rPr lang="fr-FR" sz="2000" dirty="0" err="1">
                <a:solidFill>
                  <a:schemeClr val="bg1"/>
                </a:solidFill>
                <a:effectLst/>
              </a:rPr>
              <a:t>Ceppo</a:t>
            </a:r>
            <a:r>
              <a:rPr lang="fr-FR" sz="2000" dirty="0">
                <a:solidFill>
                  <a:schemeClr val="bg1"/>
                </a:solidFill>
                <a:effectLst/>
              </a:rPr>
              <a:t> di Gré, avec une surface texturée et réaliste, caractérisée par des galets irréguliers. Disponible en différentes teintes, finitions et formats pour une continuité harmonieuse entre l’intérieur et l’extérieur</a:t>
            </a:r>
            <a:endParaRPr lang="fr-FR" dirty="0">
              <a:solidFill>
                <a:schemeClr val="bg1"/>
              </a:solidFill>
            </a:endParaRPr>
          </a:p>
        </p:txBody>
      </p:sp>
      <p:pic>
        <p:nvPicPr>
          <p:cNvPr id="3" name="Image 2" descr="Une image contenant sol, meubles, Matériau composite, plein air&#10;&#10;Le contenu généré par l’IA peut être incorrect.">
            <a:extLst>
              <a:ext uri="{FF2B5EF4-FFF2-40B4-BE49-F238E27FC236}">
                <a16:creationId xmlns:a16="http://schemas.microsoft.com/office/drawing/2014/main" id="{EA5B401F-C0E9-11BD-E989-8523FDEA4A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1174" y="332034"/>
            <a:ext cx="2432663" cy="2450939"/>
          </a:xfrm>
          <a:prstGeom prst="rect">
            <a:avLst/>
          </a:prstGeom>
        </p:spPr>
      </p:pic>
      <p:pic>
        <p:nvPicPr>
          <p:cNvPr id="4" name="Image 3" descr="Une image contenant mur, fenêtre, plein air, intérieur&#10;&#10;Le contenu généré par l’IA peut être incorrect.">
            <a:extLst>
              <a:ext uri="{FF2B5EF4-FFF2-40B4-BE49-F238E27FC236}">
                <a16:creationId xmlns:a16="http://schemas.microsoft.com/office/drawing/2014/main" id="{530F92CF-A663-02F5-06FA-72E2C4A245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38974" y="1832303"/>
            <a:ext cx="2432162" cy="2450939"/>
          </a:xfrm>
          <a:prstGeom prst="rect">
            <a:avLst/>
          </a:prstGeom>
        </p:spPr>
      </p:pic>
      <p:pic>
        <p:nvPicPr>
          <p:cNvPr id="5" name="Image 4" descr="Une image contenant gris, sol, ciment, plein air&#10;&#10;Le contenu généré par l’IA peut être incorrect.">
            <a:extLst>
              <a:ext uri="{FF2B5EF4-FFF2-40B4-BE49-F238E27FC236}">
                <a16:creationId xmlns:a16="http://schemas.microsoft.com/office/drawing/2014/main" id="{AD77BCF1-FD83-DB1B-2CC0-5B848E40195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16864" y="4283242"/>
            <a:ext cx="2432663" cy="2143927"/>
          </a:xfrm>
          <a:prstGeom prst="rect">
            <a:avLst/>
          </a:prstGeom>
        </p:spPr>
      </p:pic>
    </p:spTree>
    <p:extLst>
      <p:ext uri="{BB962C8B-B14F-4D97-AF65-F5344CB8AC3E}">
        <p14:creationId xmlns:p14="http://schemas.microsoft.com/office/powerpoint/2010/main" val="233484752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61D50C-7294-43D6-FBB7-4CF6EC37E6FA}"/>
            </a:ext>
          </a:extLst>
        </p:cNvPr>
        <p:cNvGrpSpPr/>
        <p:nvPr/>
      </p:nvGrpSpPr>
      <p:grpSpPr>
        <a:xfrm>
          <a:off x="0" y="0"/>
          <a:ext cx="0" cy="0"/>
          <a:chOff x="0" y="0"/>
          <a:chExt cx="0" cy="0"/>
        </a:xfrm>
      </p:grpSpPr>
      <p:pic>
        <p:nvPicPr>
          <p:cNvPr id="9" name="Image 8">
            <a:extLst>
              <a:ext uri="{FF2B5EF4-FFF2-40B4-BE49-F238E27FC236}">
                <a16:creationId xmlns:a16="http://schemas.microsoft.com/office/drawing/2014/main" id="{196F8F1E-BDDC-CB8A-8419-E6647AA16D8A}"/>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b="-1"/>
          <a:stretch/>
        </p:blipFill>
        <p:spPr>
          <a:xfrm>
            <a:off x="-8622" y="10"/>
            <a:ext cx="6096000" cy="6857990"/>
          </a:xfrm>
          <a:prstGeom prst="rect">
            <a:avLst/>
          </a:prstGeom>
        </p:spPr>
      </p:pic>
      <p:sp>
        <p:nvSpPr>
          <p:cNvPr id="2" name="Titre 1">
            <a:extLst>
              <a:ext uri="{FF2B5EF4-FFF2-40B4-BE49-F238E27FC236}">
                <a16:creationId xmlns:a16="http://schemas.microsoft.com/office/drawing/2014/main" id="{E69829E5-069E-0A8E-5B83-B8F8C706638A}"/>
              </a:ext>
            </a:extLst>
          </p:cNvPr>
          <p:cNvSpPr>
            <a:spLocks noGrp="1"/>
          </p:cNvSpPr>
          <p:nvPr>
            <p:ph type="title"/>
          </p:nvPr>
        </p:nvSpPr>
        <p:spPr>
          <a:xfrm>
            <a:off x="256067" y="647699"/>
            <a:ext cx="5211551" cy="5961648"/>
          </a:xfrm>
        </p:spPr>
        <p:txBody>
          <a:bodyPr>
            <a:normAutofit fontScale="90000"/>
          </a:bodyPr>
          <a:lstStyle/>
          <a:p>
            <a:r>
              <a:rPr lang="fr-FR" sz="4000" b="1" dirty="0">
                <a:solidFill>
                  <a:schemeClr val="bg1"/>
                </a:solidFill>
                <a:effectLst/>
              </a:rPr>
              <a:t>Manhattan</a:t>
            </a:r>
            <a:br>
              <a:rPr lang="fr-FR" sz="4000" b="1" dirty="0">
                <a:solidFill>
                  <a:schemeClr val="bg1"/>
                </a:solidFill>
                <a:effectLst/>
              </a:rPr>
            </a:br>
            <a:br>
              <a:rPr lang="fr-FR" sz="4000" b="1" dirty="0">
                <a:solidFill>
                  <a:schemeClr val="bg1"/>
                </a:solidFill>
                <a:effectLst/>
              </a:rPr>
            </a:br>
            <a:br>
              <a:rPr lang="fr-FR" sz="1800" b="1" dirty="0">
                <a:solidFill>
                  <a:schemeClr val="bg1"/>
                </a:solidFill>
                <a:effectLst/>
              </a:rPr>
            </a:br>
            <a:r>
              <a:rPr lang="fr-FR" dirty="0">
                <a:solidFill>
                  <a:schemeClr val="bg1"/>
                </a:solidFill>
                <a:effectLst/>
              </a:rPr>
              <a:t>Description</a:t>
            </a:r>
            <a:br>
              <a:rPr lang="fr-FR" dirty="0">
                <a:solidFill>
                  <a:schemeClr val="bg1"/>
                </a:solidFill>
                <a:effectLst/>
              </a:rPr>
            </a:br>
            <a:br>
              <a:rPr lang="fr-FR" sz="1800" dirty="0">
                <a:solidFill>
                  <a:schemeClr val="bg1"/>
                </a:solidFill>
                <a:effectLst/>
              </a:rPr>
            </a:br>
            <a:r>
              <a:rPr lang="fr-FR" sz="1800" dirty="0">
                <a:solidFill>
                  <a:schemeClr val="bg1"/>
                </a:solidFill>
                <a:effectLst/>
              </a:rPr>
              <a:t>Le carrelage céramique est un revêtement mural et de sol apprécié pour sa robustesse, sa facilité d’entretien et la richesse de ses effets esthétiques. Il s’adapte à tous les styles d’intérieur, du plus classique au plus contemporain, et se décline dans une multitude de formats, coloris et finitions. Ce matériau, issu de la cuisson de mélanges argileux, présente une résistance exceptionnelle à l’usure, à l’eau et aux taches, ce qui en fait un choix privilégié pour les espaces de vie, les salles de bains, cuisines, halls d’entrée, mais aussi pour les extérieurs.</a:t>
            </a:r>
            <a:br>
              <a:rPr lang="fr-FR" dirty="0">
                <a:solidFill>
                  <a:schemeClr val="bg1"/>
                </a:solidFill>
                <a:effectLst/>
              </a:rPr>
            </a:br>
            <a:br>
              <a:rPr lang="fr-FR" dirty="0">
                <a:solidFill>
                  <a:schemeClr val="bg1"/>
                </a:solidFill>
                <a:effectLst/>
              </a:rPr>
            </a:br>
            <a:r>
              <a:rPr lang="fr-FR" b="1" dirty="0">
                <a:solidFill>
                  <a:schemeClr val="bg1"/>
                </a:solidFill>
                <a:effectLst/>
              </a:rPr>
              <a:t>Caractéristiques principales</a:t>
            </a:r>
            <a:br>
              <a:rPr lang="fr-FR" b="1" dirty="0">
                <a:solidFill>
                  <a:schemeClr val="bg1"/>
                </a:solidFill>
                <a:effectLst/>
              </a:rPr>
            </a:br>
            <a:br>
              <a:rPr lang="fr-FR" b="1" dirty="0">
                <a:solidFill>
                  <a:schemeClr val="bg1"/>
                </a:solidFill>
                <a:effectLst/>
              </a:rPr>
            </a:br>
            <a:r>
              <a:rPr lang="fr-FR" sz="1800" dirty="0">
                <a:solidFill>
                  <a:schemeClr val="bg1"/>
                </a:solidFill>
                <a:effectLst/>
              </a:rPr>
              <a:t>Surface en grès cérame coloré dans la masse, inspirée du marbre Onyx. Disponible en finitions mate et brillante et en épaisseurs de 10 mm et 6 </a:t>
            </a:r>
            <a:r>
              <a:rPr lang="fr-FR" sz="1800" dirty="0" err="1">
                <a:solidFill>
                  <a:schemeClr val="bg1"/>
                </a:solidFill>
                <a:effectLst/>
              </a:rPr>
              <a:t>mm.</a:t>
            </a:r>
            <a:r>
              <a:rPr lang="fr-FR" sz="1800" dirty="0">
                <a:solidFill>
                  <a:schemeClr val="bg1"/>
                </a:solidFill>
                <a:effectLst/>
              </a:rPr>
              <a:t> La texture, enrichie de veines marquées et de nuances intenses, crée un jeu raffiné de profondeur, mettant en valeur son caractère noble. Idéal pour les espaces à fort impact esthétique, ce matériau est robuste et durable, adapté aux sols et revêtements muraux intérieurs.</a:t>
            </a:r>
            <a:endParaRPr lang="fr-FR" dirty="0">
              <a:solidFill>
                <a:schemeClr val="bg1"/>
              </a:solidFill>
            </a:endParaRPr>
          </a:p>
        </p:txBody>
      </p:sp>
      <p:pic>
        <p:nvPicPr>
          <p:cNvPr id="3" name="Image 2" descr="Une image contenant meubles, intérieur, sol, table basse&#10;&#10;Le contenu généré par l’IA peut être incorrect.">
            <a:extLst>
              <a:ext uri="{FF2B5EF4-FFF2-40B4-BE49-F238E27FC236}">
                <a16:creationId xmlns:a16="http://schemas.microsoft.com/office/drawing/2014/main" id="{9221A1BD-9B31-10D4-7109-0882B28193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52066" y="300254"/>
            <a:ext cx="2118165" cy="2118165"/>
          </a:xfrm>
          <a:prstGeom prst="rect">
            <a:avLst/>
          </a:prstGeom>
        </p:spPr>
      </p:pic>
      <p:pic>
        <p:nvPicPr>
          <p:cNvPr id="4" name="Image 3" descr="Une image contenant intérieur, mur, meubles, décoration d’intérieur&#10;&#10;Le contenu généré par l’IA peut être incorrect.">
            <a:extLst>
              <a:ext uri="{FF2B5EF4-FFF2-40B4-BE49-F238E27FC236}">
                <a16:creationId xmlns:a16="http://schemas.microsoft.com/office/drawing/2014/main" id="{A8B955D2-75CD-E985-340C-9C39ECF85F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78557" y="300254"/>
            <a:ext cx="2118165" cy="2133911"/>
          </a:xfrm>
          <a:prstGeom prst="rect">
            <a:avLst/>
          </a:prstGeom>
        </p:spPr>
      </p:pic>
      <p:pic>
        <p:nvPicPr>
          <p:cNvPr id="5" name="Image 4" descr="Une image contenant intérieur, sol, meubles, canapé&#10;&#10;Le contenu généré par l’IA peut être incorrect.">
            <a:extLst>
              <a:ext uri="{FF2B5EF4-FFF2-40B4-BE49-F238E27FC236}">
                <a16:creationId xmlns:a16="http://schemas.microsoft.com/office/drawing/2014/main" id="{DB3AF1E5-35C9-43F3-78D1-61DF535400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08482" y="2480843"/>
            <a:ext cx="2278253" cy="2295359"/>
          </a:xfrm>
          <a:prstGeom prst="rect">
            <a:avLst/>
          </a:prstGeom>
        </p:spPr>
      </p:pic>
      <p:pic>
        <p:nvPicPr>
          <p:cNvPr id="6" name="Image 5" descr="Une image contenant cercle, capture d’écran&#10;&#10;Le contenu généré par l’IA peut être incorrect.">
            <a:extLst>
              <a:ext uri="{FF2B5EF4-FFF2-40B4-BE49-F238E27FC236}">
                <a16:creationId xmlns:a16="http://schemas.microsoft.com/office/drawing/2014/main" id="{3AB7EFBA-4F00-C4E2-8920-6EFA598F18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42485" y="4838626"/>
            <a:ext cx="4010526" cy="1839435"/>
          </a:xfrm>
          <a:prstGeom prst="rect">
            <a:avLst/>
          </a:prstGeom>
        </p:spPr>
      </p:pic>
    </p:spTree>
    <p:extLst>
      <p:ext uri="{BB962C8B-B14F-4D97-AF65-F5344CB8AC3E}">
        <p14:creationId xmlns:p14="http://schemas.microsoft.com/office/powerpoint/2010/main" val="10429741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C6D4E-E004-9EBA-5D50-A089E18EAADA}"/>
            </a:ext>
          </a:extLst>
        </p:cNvPr>
        <p:cNvGrpSpPr/>
        <p:nvPr/>
      </p:nvGrpSpPr>
      <p:grpSpPr>
        <a:xfrm>
          <a:off x="0" y="0"/>
          <a:ext cx="0" cy="0"/>
          <a:chOff x="0" y="0"/>
          <a:chExt cx="0" cy="0"/>
        </a:xfrm>
      </p:grpSpPr>
      <p:pic>
        <p:nvPicPr>
          <p:cNvPr id="9" name="Image 8">
            <a:extLst>
              <a:ext uri="{FF2B5EF4-FFF2-40B4-BE49-F238E27FC236}">
                <a16:creationId xmlns:a16="http://schemas.microsoft.com/office/drawing/2014/main" id="{3F1F3696-0D52-9833-6DDD-B4B05CE1CB62}"/>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b="-1"/>
          <a:stretch/>
        </p:blipFill>
        <p:spPr>
          <a:xfrm>
            <a:off x="-8622" y="10"/>
            <a:ext cx="6096000" cy="6857990"/>
          </a:xfrm>
          <a:prstGeom prst="rect">
            <a:avLst/>
          </a:prstGeom>
        </p:spPr>
      </p:pic>
      <p:sp>
        <p:nvSpPr>
          <p:cNvPr id="2" name="Titre 1">
            <a:extLst>
              <a:ext uri="{FF2B5EF4-FFF2-40B4-BE49-F238E27FC236}">
                <a16:creationId xmlns:a16="http://schemas.microsoft.com/office/drawing/2014/main" id="{68BC9F7B-9BCF-E6CF-E857-BAB26F2D2DBF}"/>
              </a:ext>
            </a:extLst>
          </p:cNvPr>
          <p:cNvSpPr>
            <a:spLocks noGrp="1"/>
          </p:cNvSpPr>
          <p:nvPr>
            <p:ph type="title"/>
          </p:nvPr>
        </p:nvSpPr>
        <p:spPr>
          <a:xfrm>
            <a:off x="433602" y="448176"/>
            <a:ext cx="5211551" cy="5961648"/>
          </a:xfrm>
        </p:spPr>
        <p:txBody>
          <a:bodyPr>
            <a:normAutofit fontScale="90000"/>
          </a:bodyPr>
          <a:lstStyle/>
          <a:p>
            <a:r>
              <a:rPr lang="fr-FR" sz="4000" b="1" dirty="0">
                <a:solidFill>
                  <a:schemeClr val="bg1"/>
                </a:solidFill>
                <a:effectLst/>
              </a:rPr>
              <a:t>Albâtre</a:t>
            </a:r>
            <a:br>
              <a:rPr lang="fr-FR" sz="4000" b="1" dirty="0">
                <a:solidFill>
                  <a:schemeClr val="bg1"/>
                </a:solidFill>
                <a:effectLst/>
              </a:rPr>
            </a:br>
            <a:br>
              <a:rPr lang="fr-FR" sz="4000" b="1" dirty="0">
                <a:solidFill>
                  <a:schemeClr val="bg1"/>
                </a:solidFill>
                <a:effectLst/>
              </a:rPr>
            </a:br>
            <a:br>
              <a:rPr lang="fr-FR" sz="1800" b="1" dirty="0">
                <a:solidFill>
                  <a:schemeClr val="bg1"/>
                </a:solidFill>
                <a:effectLst/>
              </a:rPr>
            </a:br>
            <a:r>
              <a:rPr lang="fr-FR" dirty="0">
                <a:solidFill>
                  <a:schemeClr val="bg1"/>
                </a:solidFill>
                <a:effectLst/>
              </a:rPr>
              <a:t>Description</a:t>
            </a:r>
            <a:br>
              <a:rPr lang="fr-FR" dirty="0">
                <a:solidFill>
                  <a:schemeClr val="bg1"/>
                </a:solidFill>
                <a:effectLst/>
              </a:rPr>
            </a:br>
            <a:br>
              <a:rPr lang="fr-FR" sz="1800" dirty="0">
                <a:solidFill>
                  <a:schemeClr val="bg1"/>
                </a:solidFill>
                <a:effectLst/>
              </a:rPr>
            </a:br>
            <a:r>
              <a:rPr lang="fr-FR" sz="1800" dirty="0">
                <a:solidFill>
                  <a:schemeClr val="bg1"/>
                </a:solidFill>
                <a:effectLst/>
              </a:rPr>
              <a:t>Le carrelage céramique est un revêtement mural et de sol apprécié pour sa robustesse, sa facilité d’entretien et la richesse de ses effets esthétiques. Il s’adapte à tous les styles d’intérieur, du plus classique au plus contemporain, et se décline dans une multitude de formats, coloris et finitions. Ce matériau, issu de la cuisson de mélanges argileux, présente une résistance exceptionnelle à l’usure, à l’eau et aux taches, ce qui en fait un choix privilégié pour les espaces de vie, les salles de bains, cuisines, halls d’entrée, mais aussi pour les extérieurs.</a:t>
            </a:r>
            <a:br>
              <a:rPr lang="fr-FR" dirty="0">
                <a:solidFill>
                  <a:schemeClr val="bg1"/>
                </a:solidFill>
                <a:effectLst/>
              </a:rPr>
            </a:br>
            <a:br>
              <a:rPr lang="fr-FR" dirty="0">
                <a:solidFill>
                  <a:schemeClr val="bg1"/>
                </a:solidFill>
                <a:effectLst/>
              </a:rPr>
            </a:br>
            <a:r>
              <a:rPr lang="fr-FR" b="1" dirty="0">
                <a:solidFill>
                  <a:schemeClr val="bg1"/>
                </a:solidFill>
                <a:effectLst/>
              </a:rPr>
              <a:t>Caractéristiques principales</a:t>
            </a:r>
            <a:br>
              <a:rPr lang="fr-FR" b="1" dirty="0">
                <a:solidFill>
                  <a:schemeClr val="bg1"/>
                </a:solidFill>
                <a:effectLst/>
              </a:rPr>
            </a:br>
            <a:br>
              <a:rPr lang="fr-FR" b="1" dirty="0">
                <a:solidFill>
                  <a:schemeClr val="bg1"/>
                </a:solidFill>
                <a:effectLst/>
              </a:rPr>
            </a:br>
            <a:r>
              <a:rPr lang="fr-FR" sz="1800" dirty="0">
                <a:solidFill>
                  <a:schemeClr val="bg1"/>
                </a:solidFill>
                <a:effectLst/>
              </a:rPr>
              <a:t>Surface inspirée par les nuances délicates de l'albâtre, des tons profonds, élégants et accueillants. Carreaux en grès cérame de 9 mm d'épaisseur, robustes et durables, idéal pour les sols et les murs.</a:t>
            </a:r>
            <a:endParaRPr lang="fr-FR" dirty="0">
              <a:solidFill>
                <a:schemeClr val="bg1"/>
              </a:solidFill>
            </a:endParaRPr>
          </a:p>
        </p:txBody>
      </p:sp>
      <p:pic>
        <p:nvPicPr>
          <p:cNvPr id="7" name="Image 6" descr="Une image contenant mur, marbre, intérieur, art&#10;&#10;Le contenu généré par l’IA peut être incorrect.">
            <a:extLst>
              <a:ext uri="{FF2B5EF4-FFF2-40B4-BE49-F238E27FC236}">
                <a16:creationId xmlns:a16="http://schemas.microsoft.com/office/drawing/2014/main" id="{75D3F97E-A7E1-0885-CB8E-1D6C01632C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7417" y="448176"/>
            <a:ext cx="2397712" cy="2512278"/>
          </a:xfrm>
          <a:prstGeom prst="rect">
            <a:avLst/>
          </a:prstGeom>
        </p:spPr>
      </p:pic>
      <p:pic>
        <p:nvPicPr>
          <p:cNvPr id="8" name="Image 7" descr="Une image contenant mur, intérieur, décoration d’intérieur, vase&#10;&#10;Le contenu généré par l’IA peut être incorrect.">
            <a:extLst>
              <a:ext uri="{FF2B5EF4-FFF2-40B4-BE49-F238E27FC236}">
                <a16:creationId xmlns:a16="http://schemas.microsoft.com/office/drawing/2014/main" id="{09BBDB2F-73F6-18F1-A625-3B92A9154E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47354" y="2014664"/>
            <a:ext cx="2511044" cy="2516679"/>
          </a:xfrm>
          <a:prstGeom prst="rect">
            <a:avLst/>
          </a:prstGeom>
        </p:spPr>
      </p:pic>
      <p:pic>
        <p:nvPicPr>
          <p:cNvPr id="10" name="Image 9" descr="Une image contenant cercle, capture d’écran&#10;&#10;Le contenu généré par l’IA peut être incorrect.">
            <a:extLst>
              <a:ext uri="{FF2B5EF4-FFF2-40B4-BE49-F238E27FC236}">
                <a16:creationId xmlns:a16="http://schemas.microsoft.com/office/drawing/2014/main" id="{506461CE-8DF1-0CBF-8F09-4C270B4FCE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47620" y="4982428"/>
            <a:ext cx="3599467" cy="1306077"/>
          </a:xfrm>
          <a:prstGeom prst="rect">
            <a:avLst/>
          </a:prstGeom>
        </p:spPr>
      </p:pic>
    </p:spTree>
    <p:extLst>
      <p:ext uri="{BB962C8B-B14F-4D97-AF65-F5344CB8AC3E}">
        <p14:creationId xmlns:p14="http://schemas.microsoft.com/office/powerpoint/2010/main" val="12155779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38F8D7-B7A8-F426-2B5B-A140CD2E112B}"/>
            </a:ext>
          </a:extLst>
        </p:cNvPr>
        <p:cNvGrpSpPr/>
        <p:nvPr/>
      </p:nvGrpSpPr>
      <p:grpSpPr>
        <a:xfrm>
          <a:off x="0" y="0"/>
          <a:ext cx="0" cy="0"/>
          <a:chOff x="0" y="0"/>
          <a:chExt cx="0" cy="0"/>
        </a:xfrm>
      </p:grpSpPr>
      <p:pic>
        <p:nvPicPr>
          <p:cNvPr id="9" name="Image 8">
            <a:extLst>
              <a:ext uri="{FF2B5EF4-FFF2-40B4-BE49-F238E27FC236}">
                <a16:creationId xmlns:a16="http://schemas.microsoft.com/office/drawing/2014/main" id="{341A0F64-66A2-4EE1-0FAE-1D1550700CD1}"/>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b="-1"/>
          <a:stretch/>
        </p:blipFill>
        <p:spPr>
          <a:xfrm>
            <a:off x="-8622" y="10"/>
            <a:ext cx="6096000" cy="6857990"/>
          </a:xfrm>
          <a:prstGeom prst="rect">
            <a:avLst/>
          </a:prstGeom>
        </p:spPr>
      </p:pic>
      <p:sp>
        <p:nvSpPr>
          <p:cNvPr id="2" name="Titre 1">
            <a:extLst>
              <a:ext uri="{FF2B5EF4-FFF2-40B4-BE49-F238E27FC236}">
                <a16:creationId xmlns:a16="http://schemas.microsoft.com/office/drawing/2014/main" id="{31270B19-F3B2-6BA7-4776-6EF6100F15F8}"/>
              </a:ext>
            </a:extLst>
          </p:cNvPr>
          <p:cNvSpPr>
            <a:spLocks noGrp="1"/>
          </p:cNvSpPr>
          <p:nvPr>
            <p:ph type="title"/>
          </p:nvPr>
        </p:nvSpPr>
        <p:spPr>
          <a:xfrm>
            <a:off x="433602" y="224088"/>
            <a:ext cx="5211551" cy="6409824"/>
          </a:xfrm>
        </p:spPr>
        <p:txBody>
          <a:bodyPr>
            <a:normAutofit fontScale="90000"/>
          </a:bodyPr>
          <a:lstStyle/>
          <a:p>
            <a:r>
              <a:rPr lang="fr-FR" sz="4000" b="1" dirty="0">
                <a:solidFill>
                  <a:schemeClr val="bg1"/>
                </a:solidFill>
                <a:effectLst/>
              </a:rPr>
              <a:t>Impérial</a:t>
            </a:r>
            <a:br>
              <a:rPr lang="fr-FR" sz="4000" b="1" dirty="0">
                <a:solidFill>
                  <a:schemeClr val="bg1"/>
                </a:solidFill>
                <a:effectLst/>
              </a:rPr>
            </a:br>
            <a:br>
              <a:rPr lang="fr-FR" sz="4000" b="1" dirty="0">
                <a:solidFill>
                  <a:schemeClr val="bg1"/>
                </a:solidFill>
                <a:effectLst/>
              </a:rPr>
            </a:br>
            <a:br>
              <a:rPr lang="fr-FR" sz="1800" b="1" dirty="0">
                <a:solidFill>
                  <a:schemeClr val="bg1"/>
                </a:solidFill>
                <a:effectLst/>
              </a:rPr>
            </a:br>
            <a:r>
              <a:rPr lang="fr-FR" dirty="0">
                <a:solidFill>
                  <a:schemeClr val="bg1"/>
                </a:solidFill>
                <a:effectLst/>
              </a:rPr>
              <a:t>Description</a:t>
            </a:r>
            <a:br>
              <a:rPr lang="fr-FR" dirty="0">
                <a:solidFill>
                  <a:schemeClr val="bg1"/>
                </a:solidFill>
                <a:effectLst/>
              </a:rPr>
            </a:br>
            <a:br>
              <a:rPr lang="fr-FR" sz="1800" dirty="0">
                <a:solidFill>
                  <a:schemeClr val="bg1"/>
                </a:solidFill>
                <a:effectLst/>
              </a:rPr>
            </a:br>
            <a:r>
              <a:rPr lang="fr-FR" sz="1800" dirty="0">
                <a:solidFill>
                  <a:schemeClr val="bg1"/>
                </a:solidFill>
                <a:effectLst/>
              </a:rPr>
              <a:t>Le carrelage céramique est un revêtement mural et de sol apprécié pour sa robustesse, sa facilité d’entretien et la richesse de ses effets esthétiques. Il s’adapte à tous les styles d’intérieur, du plus classique au plus contemporain, et se décline dans une multitude de formats, coloris et finitions. Ce matériau, issu de la cuisson de mélanges argileux, présente une résistance exceptionnelle à l’usure, à l’eau et aux taches, ce qui en fait un choix privilégié pour les espaces de vie, les salles de bains, cuisines, halls d’entrée, mais aussi pour les extérieurs.</a:t>
            </a:r>
            <a:br>
              <a:rPr lang="fr-FR" dirty="0">
                <a:solidFill>
                  <a:schemeClr val="bg1"/>
                </a:solidFill>
                <a:effectLst/>
              </a:rPr>
            </a:br>
            <a:br>
              <a:rPr lang="fr-FR" dirty="0">
                <a:solidFill>
                  <a:schemeClr val="bg1"/>
                </a:solidFill>
                <a:effectLst/>
              </a:rPr>
            </a:br>
            <a:r>
              <a:rPr lang="fr-FR" b="1" dirty="0">
                <a:solidFill>
                  <a:schemeClr val="bg1"/>
                </a:solidFill>
                <a:effectLst/>
              </a:rPr>
              <a:t>Caractéristiques principales</a:t>
            </a:r>
            <a:br>
              <a:rPr lang="fr-FR" b="1" dirty="0">
                <a:solidFill>
                  <a:schemeClr val="bg1"/>
                </a:solidFill>
                <a:effectLst/>
              </a:rPr>
            </a:br>
            <a:br>
              <a:rPr lang="fr-FR" b="1" dirty="0">
                <a:solidFill>
                  <a:schemeClr val="bg1"/>
                </a:solidFill>
                <a:effectLst/>
              </a:rPr>
            </a:br>
            <a:r>
              <a:rPr lang="fr-FR" sz="1800" dirty="0">
                <a:solidFill>
                  <a:schemeClr val="bg1"/>
                </a:solidFill>
                <a:effectLst/>
              </a:rPr>
              <a:t>Surface en grès cérame coloré dans la masse, inspirée du marbre Onyx. Disponible en finitions mate et brillante et en épaisseurs de 10 mm et 6 </a:t>
            </a:r>
            <a:r>
              <a:rPr lang="fr-FR" sz="1800" dirty="0" err="1">
                <a:solidFill>
                  <a:schemeClr val="bg1"/>
                </a:solidFill>
                <a:effectLst/>
              </a:rPr>
              <a:t>mm.</a:t>
            </a:r>
            <a:r>
              <a:rPr lang="fr-FR" sz="1800" dirty="0">
                <a:solidFill>
                  <a:schemeClr val="bg1"/>
                </a:solidFill>
                <a:effectLst/>
              </a:rPr>
              <a:t> La texture, enrichie de veines marquées et de nuances intenses, crée un jeu raffiné de profondeur, mettant en valeur son caractère noble. Idéal pour les espaces à fort impact esthétique, ce matériau est robuste et durable, adapté aux sols et revêtements muraux intérieurs.</a:t>
            </a:r>
            <a:endParaRPr lang="fr-FR" dirty="0">
              <a:solidFill>
                <a:schemeClr val="bg1"/>
              </a:solidFill>
            </a:endParaRPr>
          </a:p>
        </p:txBody>
      </p:sp>
      <p:pic>
        <p:nvPicPr>
          <p:cNvPr id="3" name="Image 2" descr="Une image contenant intérieur, mur, évier, miroir&#10;&#10;Le contenu généré par l’IA peut être incorrect.">
            <a:extLst>
              <a:ext uri="{FF2B5EF4-FFF2-40B4-BE49-F238E27FC236}">
                <a16:creationId xmlns:a16="http://schemas.microsoft.com/office/drawing/2014/main" id="{73E8CBE3-4629-B596-ED28-C96B7CA6CE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00" y="224088"/>
            <a:ext cx="2557452" cy="2557452"/>
          </a:xfrm>
          <a:prstGeom prst="rect">
            <a:avLst/>
          </a:prstGeom>
        </p:spPr>
      </p:pic>
      <p:pic>
        <p:nvPicPr>
          <p:cNvPr id="4" name="Image 3" descr="Une image contenant mur, intérieur, meubles, décoration d’intérieur&#10;&#10;Le contenu généré par l’IA peut être incorrect.">
            <a:extLst>
              <a:ext uri="{FF2B5EF4-FFF2-40B4-BE49-F238E27FC236}">
                <a16:creationId xmlns:a16="http://schemas.microsoft.com/office/drawing/2014/main" id="{CA64DAA1-97E3-EB26-33D1-E835DC9511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00946" y="1896727"/>
            <a:ext cx="2615508" cy="2621794"/>
          </a:xfrm>
          <a:prstGeom prst="rect">
            <a:avLst/>
          </a:prstGeom>
        </p:spPr>
      </p:pic>
      <p:pic>
        <p:nvPicPr>
          <p:cNvPr id="5" name="Image 4" descr="Une image contenant sol, meubles, Revêtement de sol, intérieur&#10;&#10;Le contenu généré par l’IA peut être incorrect.">
            <a:extLst>
              <a:ext uri="{FF2B5EF4-FFF2-40B4-BE49-F238E27FC236}">
                <a16:creationId xmlns:a16="http://schemas.microsoft.com/office/drawing/2014/main" id="{70650DB4-1690-4308-1ECE-BF2944FDE2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73516" y="3066018"/>
            <a:ext cx="2483236" cy="2501348"/>
          </a:xfrm>
          <a:prstGeom prst="rect">
            <a:avLst/>
          </a:prstGeom>
        </p:spPr>
      </p:pic>
      <p:pic>
        <p:nvPicPr>
          <p:cNvPr id="6" name="Image 5" descr="Une image contenant texte, cercle, pièce&#10;&#10;Le contenu généré par l’IA peut être incorrect.">
            <a:extLst>
              <a:ext uri="{FF2B5EF4-FFF2-40B4-BE49-F238E27FC236}">
                <a16:creationId xmlns:a16="http://schemas.microsoft.com/office/drawing/2014/main" id="{A3919068-4C5B-E00D-4334-F3146795C9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82536" y="5534526"/>
            <a:ext cx="3204593" cy="1099386"/>
          </a:xfrm>
          <a:prstGeom prst="rect">
            <a:avLst/>
          </a:prstGeom>
        </p:spPr>
      </p:pic>
    </p:spTree>
    <p:extLst>
      <p:ext uri="{BB962C8B-B14F-4D97-AF65-F5344CB8AC3E}">
        <p14:creationId xmlns:p14="http://schemas.microsoft.com/office/powerpoint/2010/main" val="40757763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VTI">
  <a:themeElements>
    <a:clrScheme name="Custom 35">
      <a:dk1>
        <a:sysClr val="windowText" lastClr="000000"/>
      </a:dk1>
      <a:lt1>
        <a:sysClr val="window" lastClr="FFFFFF"/>
      </a:lt1>
      <a:dk2>
        <a:srgbClr val="4E3B30"/>
      </a:dk2>
      <a:lt2>
        <a:srgbClr val="F4EDD8"/>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Custom 4">
      <a:majorFont>
        <a:latin typeface="Goudy Old Style"/>
        <a:ea typeface=""/>
        <a:cs typeface=""/>
      </a:majorFont>
      <a:minorFont>
        <a:latin typeface="Goudy Old Style"/>
        <a:ea typeface=""/>
        <a:cs typeface=""/>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Office_44285910_TF55705232.potx" id="{02AF44FE-3C0F-483E-AB42-A62B4B49395F}" vid="{F23FCEBA-AEA9-4629-922F-EE14B03EEF76}"/>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themeOverride>
</file>

<file path=ppt/theme/themeOverride10.xml><?xml version="1.0" encoding="utf-8"?>
<a:themeOverride xmlns:a="http://schemas.openxmlformats.org/drawingml/2006/main">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themeOverride>
</file>

<file path=ppt/theme/themeOverride2.xml><?xml version="1.0" encoding="utf-8"?>
<a:themeOverride xmlns:a="http://schemas.openxmlformats.org/drawingml/2006/main">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themeOverride>
</file>

<file path=ppt/theme/themeOverride3.xml><?xml version="1.0" encoding="utf-8"?>
<a:themeOverride xmlns:a="http://schemas.openxmlformats.org/drawingml/2006/main">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themeOverride>
</file>

<file path=ppt/theme/themeOverride4.xml><?xml version="1.0" encoding="utf-8"?>
<a:themeOverride xmlns:a="http://schemas.openxmlformats.org/drawingml/2006/main">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themeOverride>
</file>

<file path=ppt/theme/themeOverride5.xml><?xml version="1.0" encoding="utf-8"?>
<a:themeOverride xmlns:a="http://schemas.openxmlformats.org/drawingml/2006/main">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themeOverride>
</file>

<file path=ppt/theme/themeOverride6.xml><?xml version="1.0" encoding="utf-8"?>
<a:themeOverride xmlns:a="http://schemas.openxmlformats.org/drawingml/2006/main">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themeOverride>
</file>

<file path=ppt/theme/themeOverride7.xml><?xml version="1.0" encoding="utf-8"?>
<a:themeOverride xmlns:a="http://schemas.openxmlformats.org/drawingml/2006/main">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themeOverride>
</file>

<file path=ppt/theme/themeOverride8.xml><?xml version="1.0" encoding="utf-8"?>
<a:themeOverride xmlns:a="http://schemas.openxmlformats.org/drawingml/2006/main">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themeOverride>
</file>

<file path=ppt/theme/themeOverride9.xml><?xml version="1.0" encoding="utf-8"?>
<a:themeOverride xmlns:a="http://schemas.openxmlformats.org/drawingml/2006/main">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C4C00F4-06E9-43E3-AD97-88A857CEFA82}">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0585E981-8C91-4205-A0C3-C991F42B4C9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4B270AB-C138-415C-897E-3C24487DECF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{A0886873-51CB-4C47-80C1-225BE4DA0B55}TFe742eee6-54b3-45e8-a03d-f3d997f9b6ca844b123e_win32-921071dfeed5</Template>
  <TotalTime>2892</TotalTime>
  <Words>8350</Words>
  <Application>Microsoft Office PowerPoint</Application>
  <PresentationFormat>Grand écran</PresentationFormat>
  <Paragraphs>129</Paragraphs>
  <Slides>60</Slides>
  <Notes>21</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60</vt:i4>
      </vt:variant>
    </vt:vector>
  </HeadingPairs>
  <TitlesOfParts>
    <vt:vector size="66" baseType="lpstr">
      <vt:lpstr>Aptos</vt:lpstr>
      <vt:lpstr>Calibri</vt:lpstr>
      <vt:lpstr>Goudy Old Style</vt:lpstr>
      <vt:lpstr>Wingdings</vt:lpstr>
      <vt:lpstr>Wingdings 2</vt:lpstr>
      <vt:lpstr>SlateVTI</vt:lpstr>
      <vt:lpstr>UNIK’HABITAT </vt:lpstr>
      <vt:lpstr>Présentation PowerPoint</vt:lpstr>
      <vt:lpstr>Présentation PowerPoint</vt:lpstr>
      <vt:lpstr>GAMME MARBRE MATE</vt:lpstr>
      <vt:lpstr>Charme   Description  Le carrelage céramique est un revêtement mural et de sol apprécié pour sa robustesse, sa facilité d’entretien et la richesse de ses effets esthétiques. Il s’adapte à tous les styles d’intérieur, du plus classique au plus contemporain, et se décline dans une multitude de formats, coloris et finitions. Ce matériau, issu de la cuisson de mélanges argileux, présente une résistance exceptionnelle à l’usure, à l’eau et aux taches, ce qui en fait un choix privilégié pour les espaces de vie, les salles de bains, cuisines, halls d’entrée, mais aussi pour les extérieurs.  Caractéristiques principales  Surface en grès cérame coloré dans la masse, inspirée du marbre Onyx. Disponible en finitions mate et brillante et en épaisseurs de 10 mm et 6 mm. La texture, enrichie de veines marquées et de nuances intenses, crée un jeu raffiné de profondeur, mettant en valeur son caractère noble. Idéal pour les espaces à fort impact esthétique, ce matériau est robuste et durable, adapté aux sols et revêtements muraux intérieurs.</vt:lpstr>
      <vt:lpstr>Nuage   Description  Le carrelage céramique est un revêtement mural et de sol apprécié pour sa robustesse, sa facilité d’entretien et la richesse de ses effets esthétiques. Il s’adapte à tous les styles d’intérieur, du plus classique au plus contemporain, et se décline dans une multitude de formats, coloris et finitions. Ce matériau, issu de la cuisson de mélanges argileux, présente une résistance exceptionnelle à l’usure, à l’eau et aux taches, ce qui en fait un choix privilégié pour les espaces de vie, les salles de bains, cuisines, halls d’entrée, mais aussi pour les extérieurs.  Caractéristiques principales  Aspect marbre onyx mat, Grès cérame coloré dans la masse. Matériau de 9 mm d'épaisseur, robuste et durable, adapté à une installation au sol et au mur.</vt:lpstr>
      <vt:lpstr>Manhattan   Description  Le carrelage céramique est un revêtement mural et de sol apprécié pour sa robustesse, sa facilité d’entretien et la richesse de ses effets esthétiques. Il s’adapte à tous les styles d’intérieur, du plus classique au plus contemporain, et se décline dans une multitude de formats, coloris et finitions. Ce matériau, issu de la cuisson de mélanges argileux, présente une résistance exceptionnelle à l’usure, à l’eau et aux taches, ce qui en fait un choix privilégié pour les espaces de vie, les salles de bains, cuisines, halls d’entrée, mais aussi pour les extérieurs.  Caractéristiques principales  Surface en grès cérame coloré dans la masse, inspirée du marbre Onyx. Disponible en finitions mate et brillante et en épaisseurs de 10 mm et 6 mm. La texture, enrichie de veines marquées et de nuances intenses, crée un jeu raffiné de profondeur, mettant en valeur son caractère noble. Idéal pour les espaces à fort impact esthétique, ce matériau est robuste et durable, adapté aux sols et revêtements muraux intérieurs.</vt:lpstr>
      <vt:lpstr>Albâtre   Description  Le carrelage céramique est un revêtement mural et de sol apprécié pour sa robustesse, sa facilité d’entretien et la richesse de ses effets esthétiques. Il s’adapte à tous les styles d’intérieur, du plus classique au plus contemporain, et se décline dans une multitude de formats, coloris et finitions. Ce matériau, issu de la cuisson de mélanges argileux, présente une résistance exceptionnelle à l’usure, à l’eau et aux taches, ce qui en fait un choix privilégié pour les espaces de vie, les salles de bains, cuisines, halls d’entrée, mais aussi pour les extérieurs.  Caractéristiques principales  Surface inspirée par les nuances délicates de l'albâtre, des tons profonds, élégants et accueillants. Carreaux en grès cérame de 9 mm d'épaisseur, robustes et durables, idéal pour les sols et les murs.</vt:lpstr>
      <vt:lpstr>Impérial   Description  Le carrelage céramique est un revêtement mural et de sol apprécié pour sa robustesse, sa facilité d’entretien et la richesse de ses effets esthétiques. Il s’adapte à tous les styles d’intérieur, du plus classique au plus contemporain, et se décline dans une multitude de formats, coloris et finitions. Ce matériau, issu de la cuisson de mélanges argileux, présente une résistance exceptionnelle à l’usure, à l’eau et aux taches, ce qui en fait un choix privilégié pour les espaces de vie, les salles de bains, cuisines, halls d’entrée, mais aussi pour les extérieurs.  Caractéristiques principales  Surface en grès cérame coloré dans la masse, inspirée du marbre Onyx. Disponible en finitions mate et brillante et en épaisseurs de 10 mm et 6 mm. La texture, enrichie de veines marquées et de nuances intenses, crée un jeu raffiné de profondeur, mettant en valeur son caractère noble. Idéal pour les espaces à fort impact esthétique, ce matériau est robuste et durable, adapté aux sols et revêtements muraux intérieurs.</vt:lpstr>
      <vt:lpstr>Exotique   Description  Le carrelage céramique est un revêtement mural et de sol apprécié pour sa robustesse, sa facilité d’entretien et la richesse de ses effets esthétiques. Il s’adapte à tous les styles d’intérieur, du plus classique au plus contemporain, et se décline dans une multitude de formats, coloris et finitions. Ce matériau, issu de la cuisson de mélanges argileux, présente une résistance exceptionnelle à l’usure, à l’eau et aux taches, ce qui en fait un choix privilégié pour les espaces de vie, les salles de bains, cuisines, halls d’entrée, mais aussi pour les extérieurs.  Caractéristiques principales  Grès cérame mat inspiré du prestigieux marbre Royal, un grand classique très apprécié en architecture. Matériau robuste et durable adapté à la pose sur les sols et les revêtements intérieurs.</vt:lpstr>
      <vt:lpstr>Traditionnel   Description  Le carrelage céramique est un revêtement mural et de sol apprécié pour sa robustesse, sa facilité d’entretien et la richesse de ses effets esthétiques. Il s’adapte à tous les styles d’intérieur, du plus classique au plus contemporain, et se décline dans une multitude de formats, coloris et finitions. Ce matériau, issu de la cuisson de mélanges argileux, présente une résistance exceptionnelle à l’usure, à l’eau et aux taches, ce qui en fait un choix privilégié pour les espaces de vie, les salles de bains, cuisines, halls d’entrée, mais aussi pour les extérieurs.  Caractéristiques principales  Grès cérame mat inspiré du prestigieux marbre Royal, un grand classique très apprécié en architecture. Matériau robuste et durable adapté à la pose sur les sols et les revêtements intérieurs.</vt:lpstr>
      <vt:lpstr>Elégance   Description  Le carrelage céramique est un revêtement mural et de sol apprécié pour sa robustesse, sa facilité d’entretien et la richesse de ses effets esthétiques. Il s’adapte à tous les styles d’intérieur, du plus classique au plus contemporain, et se décline dans une multitude de formats, coloris et finitions. Ce matériau, issu de la cuisson de mélanges argileux, présente une résistance exceptionnelle à l’usure, à l’eau et aux taches, ce qui en fait un choix privilégié pour les espaces de vie, les salles de bains, cuisines, halls d’entrée, mais aussi pour les extérieurs.  Caractéristiques principales  Surface en grès cérame inspirée de marbres aux nuances rares, un style excentrique mais accueillant, des formes classiques revisitées de manière moderne. Les combinaisons sont connectées chromatiquement pour offrir à vos espaces un impact visuel coordonné, propre et ordonné.</vt:lpstr>
      <vt:lpstr>Travertin Crosscut   Description  Le carrelage céramique est un revêtement mural et de sol apprécié pour sa robustesse, sa facilité d’entretien et la richesse de ses effets esthétiques. Il s’adapte à tous les styles d’intérieur, du plus classique au plus contemporain, et se décline dans une multitude de formats, coloris et finitions. Ce matériau, issu de la cuisson de mélanges argileux, présente une résistance exceptionnelle à l’usure, à l’eau et aux taches, ce qui en fait un choix privilégié pour les espaces de vie, les salles de bains, cuisines, halls d’entrée, mais aussi pour les extérieurs.  Caractéristiques principales  Les carreaux de céramique en grès cérame avec une coloration dans la masse inspirée du marbre travertin taillé en travers, les nuances nuageuses offrent des surfaces naturelles, contemporaines, chaleureuses et confortables.</vt:lpstr>
      <vt:lpstr>Travertin Veincut   Description  Le carrelage céramique est un revêtement mural et de sol apprécié pour sa robustesse, sa facilité d’entretien et la richesse de ses effets esthétiques. Il s’adapte à tous les styles d’intérieur, du plus classique au plus contemporain, et se décline dans une multitude de formats, coloris et finitions. Ce matériau, issu de la cuisson de mélanges argileux, présente une résistance exceptionnelle à l’usure, à l’eau et aux taches, ce qui en fait un choix privilégié pour les espaces de vie, les salles de bains, cuisines, halls d’entrée, mais aussi pour les extérieurs.  Caractéristiques principales  Carreaux céramiques en grès cérame avec une coloration dans la masse inspirée du marbre travertin veiné, les stries typiques de la stratification naturelle offrent une sensation matérielle, chaleureuse et confortable.</vt:lpstr>
      <vt:lpstr>Roma Vein Navona   Description  Le carrelage céramique est un revêtement mural et de sol apprécié pour sa robustesse, sa facilité d’entretien et la richesse de ses effets esthétiques. Il s’adapte à tous les styles d’intérieur, du plus classique au plus contemporain, et se décline dans une multitude de formats, coloris et finitions. Ce matériau, issu de la cuisson de mélanges argileux, présente une résistance exceptionnelle à l’usure, à l’eau et aux taches, ce qui en fait un choix privilégié pour les espaces de vie, les salles de bains, cuisines, halls d’entrée, mais aussi pour les extérieurs.  Caractéristiques principales  Interprétation authentique du marbre travertin. Sa texture texturée, agréable au toucher, et ses tons naturels le rendent idéal pour des habitations de style classique ainsi que pour des espaces modernes et contemporains. Fabriqué avec des matériaux recyclés, ce produit est antibactérien et facile à nettoyer, parfait pour des installations intérieures et extérieures.</vt:lpstr>
      <vt:lpstr>GAMME MARBRE Brillant</vt:lpstr>
      <vt:lpstr>Nuage   Description  Le carrelage céramique est un revêtement mural et de sol apprécié pour sa robustesse, sa facilité d’entretien et la richesse de ses effets esthétiques. Il s’adapte à tous les styles d’intérieur, du plus classique au plus contemporain, et se décline dans une multitude de formats, coloris et finitions. Ce matériau, issu de la cuisson de mélanges argileux, présente une résistance exceptionnelle à l’usure, à l’eau et aux taches, ce qui en fait un choix privilégié pour les espaces de vie, les salles de bains, cuisines, halls d’entrée, mais aussi pour les extérieurs.  Caractéristiques principales  Surface en grès cérame coloré dans la masse, inspirée du marbre Onyx. Disponible en finitions mate et brillante et en épaisseurs de 10 mm et 6 mm. La texture, enrichie de veines marquées et de nuances intenses, crée un jeu raffiné de profondeur, mettant en valeur son caractère noble. Idéal pour les espaces à fort impact esthétique, ce matériau est robuste et durable, adapté aux sols et revêtements muraux intérieurs.</vt:lpstr>
      <vt:lpstr>Charme   Description  Le carrelage céramique est un revêtement mural et de sol apprécié pour sa robustesse, sa facilité d’entretien et la richesse de ses effets esthétiques. Il s’adapte à tous les styles d’intérieur, du plus classique au plus contemporain, et se décline dans une multitude de formats, coloris et finitions. Ce matériau, issu de la cuisson de mélanges argileux, présente une résistance exceptionnelle à l’usure, à l’eau et aux taches, ce qui en fait un choix privilégié pour les espaces de vie, les salles de bains, cuisines, halls d’entrée, mais aussi pour les extérieurs.  Caractéristiques principales  Surface en grès cérame coloré dans la masse, inspirée du marbre Onyx. Disponible en finitions mate et brillante et en épaisseurs de 10 mm et 6 mm. La texture, enrichie de veines marquées et de nuances intenses, crée un jeu raffiné de profondeur, mettant en valeur son caractère noble. Idéal pour les espaces à fort impact esthétique, ce matériau est robuste et durable, adapté aux sols et revêtements muraux intérieurs.</vt:lpstr>
      <vt:lpstr>Manhattan   Description  Le carrelage céramique est un revêtement mural et de sol apprécié pour sa robustesse, sa facilité d’entretien et la richesse de ses effets esthétiques. Il s’adapte à tous les styles d’intérieur, du plus classique au plus contemporain, et se décline dans une multitude de formats, coloris et finitions. Ce matériau, issu de la cuisson de mélanges argileux, présente une résistance exceptionnelle à l’usure, à l’eau et aux taches, ce qui en fait un choix privilégié pour les espaces de vie, les salles de bains, cuisines, halls d’entrée, mais aussi pour les extérieurs.  Caractéristiques principales  Surface en grès cérame coloré dans la masse, inspirée du marbre Onyx. Disponible en finitions mate et brillante et en épaisseurs de 10 mm et 6 mm. La texture, enrichie de veines marquées et de nuances intenses, crée un jeu raffiné de profondeur, mettant en valeur son caractère noble. Idéal pour les espaces à fort impact esthétique, ce matériau est robuste et durable, adapté aux sols et revêtements muraux intérieurs.</vt:lpstr>
      <vt:lpstr>Albâtre   Description  Le carrelage céramique est un revêtement mural et de sol apprécié pour sa robustesse, sa facilité d’entretien et la richesse de ses effets esthétiques. Il s’adapte à tous les styles d’intérieur, du plus classique au plus contemporain, et se décline dans une multitude de formats, coloris et finitions. Ce matériau, issu de la cuisson de mélanges argileux, présente une résistance exceptionnelle à l’usure, à l’eau et aux taches, ce qui en fait un choix privilégié pour les espaces de vie, les salles de bains, cuisines, halls d’entrée, mais aussi pour les extérieurs.  Caractéristiques principales  Surface inspirée par les nuances délicates de l'albâtre, des tons profonds, élégants et accueillants. Carreaux en grès cérame de 9 mm d'épaisseur, robustes et durables, idéal pour les sols et les murs.</vt:lpstr>
      <vt:lpstr>Traditionnel   Description  Le carrelage céramique est un revêtement mural et de sol apprécié pour sa robustesse, sa facilité d’entretien et la richesse de ses effets esthétiques. Il s’adapte à tous les styles d’intérieur, du plus classique au plus contemporain, et se décline dans une multitude de formats, coloris et finitions. Ce matériau, issu de la cuisson de mélanges argileux, présente une résistance exceptionnelle à l’usure, à l’eau et aux taches, ce qui en fait un choix privilégié pour les espaces de vie, les salles de bains, cuisines, halls d’entrée, mais aussi pour les extérieurs.  Caractéristiques principales  Grès cérame mat inspiré du prestigieux marbre Royal, un grand classique très apprécié en architecture. Matériau robuste et durable adapté à la pose sur les sols et les revêtements intérieurs.</vt:lpstr>
      <vt:lpstr>Impérial   Description  Le carrelage céramique est un revêtement mural et de sol apprécié pour sa robustesse, sa facilité d’entretien et la richesse de ses effets esthétiques. Il s’adapte à tous les styles d’intérieur, du plus classique au plus contemporain, et se décline dans une multitude de formats, coloris et finitions. Ce matériau, issu de la cuisson de mélanges argileux, présente une résistance exceptionnelle à l’usure, à l’eau et aux taches, ce qui en fait un choix privilégié pour les espaces de vie, les salles de bains, cuisines, halls d’entrée, mais aussi pour les extérieurs.  Caractéristiques principales  Surface en grès cérame coloré dans la masse, inspirée du marbre Onyx. Disponible en finitions mate et brillante et en épaisseurs de 10 mm et 6 mm. La texture, enrichie de veines marquées et de nuances intenses, crée un jeu raffiné de profondeur, mettant en valeur son caractère noble. Idéal pour les espaces à fort impact esthétique, ce matériau est robuste et durable, adapté aux sols et revêtements muraux intérieurs.</vt:lpstr>
      <vt:lpstr>Elégance   Description  Le carrelage céramique est un revêtement mural et de sol apprécié pour sa robustesse, sa facilité d’entretien et la richesse de ses effets esthétiques. Il s’adapte à tous les styles d’intérieur, du plus classique au plus contemporain, et se décline dans une multitude de formats, coloris et finitions. Ce matériau, issu de la cuisson de mélanges argileux, présente une résistance exceptionnelle à l’usure, à l’eau et aux taches, ce qui en fait un choix privilégié pour les espaces de vie, les salles de bains, cuisines, halls d’entrée, mais aussi pour les extérieurs.  Caractéristiques principales  Surface en grès cérame inspirée de marbres aux nuances rares, un style excentrique mais accueillant, des formes classiques revisitées de manière moderne. Les combinaisons sont connectées chromatiquement pour offrir à vos espaces un impact visuel coordonné, propre et ordonné.</vt:lpstr>
      <vt:lpstr>Exotique   Description  Le carrelage céramique est un revêtement mural et de sol apprécié pour sa robustesse, sa facilité d’entretien et la richesse de ses effets esthétiques. Il s’adapte à tous les styles d’intérieur, du plus classique au plus contemporain, et se décline dans une multitude de formats, coloris et finitions. Ce matériau, issu de la cuisson de mélanges argileux, présente une résistance exceptionnelle à l’usure, à l’eau et aux taches, ce qui en fait un choix privilégié pour les espaces de vie, les salles de bains, cuisines, halls d’entrée, mais aussi pour les extérieurs.  Caractéristiques principales  Grès cérame mat inspiré du prestigieux marbre Royal, un grand classique très apprécié en architecture. Matériau robuste et durable adapté à la pose sur les sols et les revêtements intérieurs.</vt:lpstr>
      <vt:lpstr>Traditionnel   Description  Le carrelage céramique est un revêtement mural et de sol apprécié pour sa robustesse, sa facilité d’entretien et la richesse de ses effets esthétiques. Il s’adapte à tous les styles d’intérieur, du plus classique au plus contemporain, et se décline dans une multitude de formats, coloris et finitions. Ce matériau, issu de la cuisson de mélanges argileux, présente une résistance exceptionnelle à l’usure, à l’eau et aux taches, ce qui en fait un choix privilégié pour les espaces de vie, les salles de bains, cuisines, halls d’entrée, mais aussi pour les extérieurs.  Caractéristiques principales  Grès cérame mat inspiré du prestigieux marbre Royal, un grand classique très apprécié en architecture. Matériau robuste et durable adapté à la pose sur les sols et les revêtements intérieurs.</vt:lpstr>
      <vt:lpstr>GAMME Bois  et  Parquet</vt:lpstr>
      <vt:lpstr>Bois authentique   Description  Surface inspirée de la pierre calcaire. De petites inclusions irrégulières apportent une sensation de matière et de profondeur.  Caractéristiques principales  Planches en grès cérame disponible dans des finitions naturelles, grip et outdoor. Le matériau reproduit fidèlement les veines et les imperfections typiques du vrai bois. Le réalisme de la texture donne au sol une chaleur unique qui s'adapte à chaque pièce de la maison. Surface antidérapante R11 A+B+C inspirée de la pierre calcaire.  Fabriqué en grès cérame, il est résistant au gel et aux variations de température, ce qui le rend adapté aux terrasses, jardins et piscines.</vt:lpstr>
      <vt:lpstr>Dolomite OAK   Description  Surface inspirée de la pierre calcaire. De petites inclusions irrégulières apportent une sensation de matière et de profondeur.  Caractéristiques principales  Planches en grès cérame disponible dans des finitions naturelles, grip et outdoor. Le matériau reproduit fidèlement les veines et les imperfections typiques du vrai bois. Le réalisme de la texture donne au sol une chaleur unique qui s'adapte à chaque pièce de la maison. Surface antidérapante R11 A+B+C inspirée de la pierre calcaire.  Fabriqué en grès cérame, il est résistant au gel et aux variations de température, ce qui le rend adapté aux terrasses, jardins et piscines.</vt:lpstr>
      <vt:lpstr>Bois Italien   Description  Surface inspirée de la pierre calcaire. De petites inclusions irrégulières apportent une sensation de matière et de profondeur.  Caractéristiques principales  Planches en grès cérame disponible dans des finitions naturelles, grip et outdoor. Le matériau reproduit fidèlement les veines et les imperfections typiques du vrai bois. Le réalisme de la texture donne au sol une chaleur unique qui s'adapte à chaque pièce de la maison. Surface antidérapante R11 A+B+C inspirée de la pierre calcaire.  Fabriqué en grès cérame, il est résistant au gel et aux variations de température, ce qui le rend adapté aux terrasses, jardins et piscines.</vt:lpstr>
      <vt:lpstr>GAMME Métal  et  Rouille</vt:lpstr>
      <vt:lpstr>Rustiron- Métal   Description  Le carrelage céramique est un revêtement mural et de sol apprécié pour sa robustesse, sa facilité d’entretien et la richesse de ses effets esthétiques. Il s’adapte à tous les styles d’intérieur, du plus classique au plus contemporain, et se décline dans une multitude de formats, coloris et finitions. Ce matériau, issu de la cuisson de mélanges argileux, présente une résistance exceptionnelle à l’usure, à l’eau et aux taches, ce qui en fait un choix privilégié pour les espaces de vie, les salles de bains, cuisines, halls d’entrée, mais aussi pour les extérieurs.  Caractéristiques principales  Interprétation authentique du marbre travertin. Sa texture texturée, agréable au toucher, et ses tons naturels le rendent idéal pour des habitations de style classique ainsi que pour des espaces modernes et contemporains. Fabriqué avec des matériaux recyclés, ce produit est antibactérien et facile à nettoyer, parfait pour des installations intérieures et extérieures.</vt:lpstr>
      <vt:lpstr>Oxydium- Métal   Description  Le carrelage céramique est un revêtement mural et de sol apprécié pour sa robustesse, sa facilité d’entretien et la richesse de ses effets esthétiques. Il s’adapte à tous les styles d’intérieur, du plus classique au plus contemporain, et se décline dans une multitude de formats, coloris et finitions. Ce matériau, issu de la cuisson de mélanges argileux, présente une résistance exceptionnelle à l’usure, à l’eau et aux taches, ce qui en fait un choix privilégié pour les espaces de vie, les salles de bains, cuisines, halls d’entrée, mais aussi pour les extérieurs.  Caractéristiques principales  Surface inspirée des sols en métal oxydé typiques des métropoles, idéale pour les environnements urbains à saveur industrielle. Matériau en grès cérame, robuste et durable, idéal pour les sols et murs intérieurs et extérieurs.</vt:lpstr>
      <vt:lpstr>Metallure- Métal   Description  Le carrelage céramique est un revêtement mural et de sol apprécié pour sa robustesse, sa facilité d’entretien et la richesse de ses effets esthétiques. Il s’adapte à tous les styles d’intérieur, du plus classique au plus contemporain, et se décline dans une multitude de formats, coloris et finitions. Ce matériau, issu de la cuisson de mélanges argileux, présente une résistance exceptionnelle à l’usure, à l’eau et aux taches, ce qui en fait un choix privilégié pour les espaces de vie, les salles de bains, cuisines, halls d’entrée, mais aussi pour les extérieurs.  Caractéristiques principales  Surface inspirée des sols en métal oxydé typiques des métropoles, idéale pour les environnements urbains à saveur industrielle. Matériau en grès cérame, robuste et durable, idéal pour les sols et murs intérieurs et extérieurs..</vt:lpstr>
      <vt:lpstr>Steelium- Métal   Description  Le carrelage céramique est un revêtement mural et de sol apprécié pour sa robustesse, sa facilité d’entretien et la richesse de ses effets esthétiques. Il s’adapte à tous les styles d’intérieur, du plus classique au plus contemporain, et se décline dans une multitude de formats, coloris et finitions. Ce matériau, issu de la cuisson de mélanges argileux, présente une résistance exceptionnelle à l’usure, à l’eau et aux taches, ce qui en fait un choix privilégié pour les espaces de vie, les salles de bains, cuisines, halls d’entrée, mais aussi pour les extérieurs.  Caractéristiques principales  Surface inspirée des sols en métal oxydé typiques des métropoles, idéale pour les environnements urbains à saveur industrielle. Matériau en grès cérame, robuste et durable, idéal pour les sols et murs intérieurs et extérieurs..</vt:lpstr>
      <vt:lpstr>Urbanik- Métal   Description  Le carrelage céramique est un revêtement mural et de sol apprécié pour sa robustesse, sa facilité d’entretien et la richesse de ses effets esthétiques. Il s’adapte à tous les styles d’intérieur, du plus classique au plus contemporain, et se décline dans une multitude de formats, coloris et finitions. Ce matériau, issu de la cuisson de mélanges argileux, présente une résistance exceptionnelle à l’usure, à l’eau et aux taches, ce qui en fait un choix privilégié pour les espaces de vie, les salles de bains, cuisines, halls d’entrée, mais aussi pour les extérieurs.  Caractéristiques principales  Surface inspirée des sols en métal oxydé typiques des métropoles, idéale pour les environnements urbains à saveur industrielle. Matériau en grès cérame, robuste et durable, idéal pour les sols et murs intérieurs et extérieurs..</vt:lpstr>
      <vt:lpstr>GAMME Pierre et  Ardoise</vt:lpstr>
      <vt:lpstr>Pierre de Jérusalem   Description  Le grès cérame effet pierre reproduit fidèlement la surface typique des pierres naturelles telles que le bloc de Gré, les ardoises et les travertin tout en conservant la fonctionnalité et les caractéristiques techniques inégalées typiques des carreaux caramiques Made in Italy.  Les collections ont été conçues pour l'intérieur et l'extérieur, disponibles dans l'épaisseur classique de 10 mm ou 20 mm d'épaisseur pour l'extérieur et les zones carrossables, utilisables dans des contextes résidentiels ou commerciaux adaptés à toutes les surfaces, sols et murs.  Caractéristiques principales  Surface en grès cérame avec finition naturelle R10, inspirée de la Pierre de Jérusalem. La texture uniforme, enrichie de délicates veines, apporte profondeur et élégance. Matériau en grès cérame, robuste et durable, idéal pour les sols et murs intérieurs et extérieurs..</vt:lpstr>
      <vt:lpstr>Pierre Sédimentaire   Description  Le grès cérame effet pierre reproduit fidèlement la surface typique des pierres naturelles telles que le bloc de Gré, les ardoises et les travertin tout en conservant la fonctionnalité et les caractéristiques techniques inégalées typiques des carreaux caramiques Made in Italy.  Les collections ont été conçues pour l'intérieur et l'extérieur, disponibles dans l'épaisseur classique de 10 mm ou 20 mm d'épaisseur pour l'extérieur et les zones carrossables, utilisables dans des contextes résidentiels ou commerciaux adaptés à toutes les surfaces, sols et murs.  Caractéristiques principales  Surface en grès cérame avec finition naturelle R10, inspirée de la Pierre de Jérusalem. La texture uniforme, enrichie de délicates veines, apporte profondeur et élégance. Matériau en grès cérame, robuste et durable, idéal pour les sols et murs intérieurs et extérieurs..</vt:lpstr>
      <vt:lpstr>Ardoise Elégante   Description  Le grès cérame effet pierre reproduit fidèlement la surface typique des pierres naturelles telles que le bloc de Gré, les ardoises et les travertin tout en conservant la fonctionnalité et les caractéristiques techniques inégalées typiques des carreaux caramiques Made in Italy.  Les collections ont été conçues pour l'intérieur et l'extérieur, disponibles dans l'épaisseur classique de 10 mm ou 20 mm d'épaisseur pour l'extérieur et les zones carrossables, utilisables dans des contextes résidentiels ou commerciaux adaptés à toutes les surfaces, sols et murs.  Caractéristiques principales  Surface inspirée de la pierre naturelle Ardesia, ses subtiles nuances de gris se dissolvent dans des jeux d'ombres et de reflets et lui donnent de la profondeur. Finition étudiée pour les sols intérieurs et extérieurs., idéal pour les sols et murs intérieurs et extérieurs..</vt:lpstr>
      <vt:lpstr>Pierre de Marseille   Description  Le grès cérame effet pierre reproduit fidèlement la surface typique des pierres naturelles telles que le bloc de Gré, les ardoises et les travertin tout en conservant la fonctionnalité et les caractéristiques techniques inégalées typiques des carreaux caramiques Made in Italy.  Les collections ont été conçues pour l'intérieur et l'extérieur, disponibles dans l'épaisseur classique de 10 mm ou 20 mm d'épaisseur pour l'extérieur et les zones carrossables, utilisables dans des contextes résidentiels ou commerciaux adaptés à toutes les surfaces, sols et murs.  Caractéristiques principales  Surface inspirée de la pierre naturelle Ardesia, ses subtiles nuances de gris se dissolvent dans des jeux d'ombres et de reflets et lui donnent de la profondeur. Finition étudiée pour les sols intérieurs et extérieurs., idéal pour les sols et murs intérieurs et extérieurs..</vt:lpstr>
      <vt:lpstr>Limestone   Description  Le grès cérame effet pierre reproduit fidèlement la surface typique des pierres naturelles telles que le bloc de Gré, les ardoises et les travertin tout en conservant la fonctionnalité et les caractéristiques techniques inégalées typiques des carreaux caramiques Made in Italy.  Les collections ont été conçues pour l'intérieur et l'extérieur, disponibles dans l'épaisseur classique de 10 mm ou 20 mm d'épaisseur pour l'extérieur et les zones carrossables, utilisables dans des contextes résidentiels ou commerciaux adaptés à toutes les surfaces, sols et murs.  Caractéristiques principales  Surface en grès cérame avec finition naturelle et grip R10. Limestone, inspirée de l'élégance intemporelle de la pierre calcaire, se distingue par ses tons chaleureux et son esthétique épurée</vt:lpstr>
      <vt:lpstr>Pierre Méditerranéenne   Description  Le grès cérame effet pierre reproduit fidèlement la surface typique des pierres naturelles telles que le bloc de Gré, les ardoises et les travertin tout en conservant la fonctionnalité et les caractéristiques techniques inégalées typiques des carreaux caramiques Made in Italy.  Les collections ont été conçues pour l'intérieur et l'extérieur, disponibles dans l'épaisseur classique de 10 mm ou 20 mm d'épaisseur pour l'extérieur et les zones carrossables, utilisables dans des contextes résidentiels ou commerciaux adaptés à toutes les surfaces, sols et murs.  Caractéristiques principales  Surface en grès cérame teinté dans la masse avec finition naturelle R10 B. La structure et la surface reproduisent fidèlement l'aspect et le toucher authentiques du calcaire méditerranéen, offrant une expérience visuelle et tactile remarquablement réaliste.</vt:lpstr>
      <vt:lpstr>Pierre de Portofino   Description  Le grès cérame effet pierre reproduit fidèlement la surface typique des pierres naturelles telles que le bloc de Gré, les ardoises et les travertin tout en conservant la fonctionnalité et les caractéristiques techniques inégalées typiques des carreaux caramiques Made in Italy.  Les collections ont été conçues pour l'intérieur et l'extérieur, disponibles dans l'épaisseur classique de 10 mm ou 20 mm d'épaisseur pour l'extérieur et les zones carrossables, utilisables dans des contextes résidentiels ou commerciaux adaptés à toutes les surfaces, sols et murs.  Caractéristiques principales  Surface en grès cérame teinté dans la masse avec finition naturelle R10 B. La structure et la surface reproduisent fidèlement l'aspect et le toucher authentiques du calcaire méditerranéen, offrant une expérience visuelle et tactile remarquablement réaliste.</vt:lpstr>
      <vt:lpstr>Pierre de Maddalena   Description  Le grès cérame effet pierre reproduit fidèlement la surface typique des pierres naturelles telles que le bloc de Gré, les ardoises et les travertin tout en conservant la fonctionnalité et les caractéristiques techniques inégalées typiques des carreaux caramiques Made in Italy.  Les collections ont été conçues pour l'intérieur et l'extérieur, disponibles dans l'épaisseur classique de 10 mm ou 20 mm d'épaisseur pour l'extérieur et les zones carrossables, utilisables dans des contextes résidentiels ou commerciaux adaptés à toutes les surfaces, sols et murs.  Caractéristiques principales  Surface en grès cérame teinté dans la masse avec finition R10. La texture, douce au toucher, rappelle l'aspect des pierres sardes, connues pour leurs tons chauds et accueillants.</vt:lpstr>
      <vt:lpstr>Pierre de Sel   Description  Le grès cérame effet pierre reproduit fidèlement la surface typique des pierres naturelles telles que le bloc de Gré, les ardoises et les travertin tout en conservant la fonctionnalité et les caractéristiques techniques inégalées typiques des carreaux caramiques Made in Italy.  Les collections ont été conçues pour l'intérieur et l'extérieur, disponibles dans l'épaisseur classique de 10 mm ou 20 mm d'épaisseur pour l'extérieur et les zones carrossables, utilisables dans des contextes résidentiels ou commerciaux adaptés à toutes les surfaces, sols et murs.  Caractéristiques principales  Surface en grès cérame coloré dans la masse avec finition R10. La texture, avec ses veinures et nuances douces, s'inspire des pierres de l'Himalaya pour un effet visuel naturel et authentique.</vt:lpstr>
      <vt:lpstr>Pierre Exotique multicolore   Description  Le grès cérame effet pierre reproduit fidèlement la surface typique des pierres naturelles telles que le bloc de Gré, les ardoises et les travertin tout en conservant la fonctionnalité et les caractéristiques techniques inégalées typiques des carreaux caramiques Made in Italy.  Les collections ont été conçues pour l'intérieur et l'extérieur, disponibles dans l'épaisseur classique de 10 mm ou 20 mm d'épaisseur pour l'extérieur et les zones carrossables, utilisables dans des contextes résidentiels ou commerciaux adaptés à toutes les surfaces, sols et murs.  Caractéristiques principales  Surface en grès cérame coloré dans la masse avec finition R10. La texture, avec ses veinures et nuances douces, s'inspire des pierres de l'Himalaya pour un effet visuel naturel et authentique.</vt:lpstr>
      <vt:lpstr>Pierre de Sicilia   Description  Le grès cérame effet pierre reproduit fidèlement la surface typique des pierres naturelles telles que le bloc de Gré, les ardoises et les travertin tout en conservant la fonctionnalité et les caractéristiques techniques inégalées typiques des carreaux caramiques Made in Italy.  Les collections ont été conçues pour l'intérieur et l'extérieur, disponibles dans l'épaisseur classique de 10 mm ou 20 mm d'épaisseur pour l'extérieur et les zones carrossables, utilisables dans des contextes résidentiels ou commerciaux adaptés à toutes les surfaces, sols et murs.  Caractéristiques principales  Surfaces inspirées par des pierres sédimentaires avec des inclusions fragmentées. Conçues pour l'association d'une base en pierre arenaria et de ses galets assortis. Matériau antibactérien et éco-responsable.</vt:lpstr>
      <vt:lpstr>Ardoise Classique   Description  Le grès cérame effet pierre reproduit fidèlement la surface typique des pierres naturelles telles que le bloc de Gré, les ardoises et les travertin tout en conservant la fonctionnalité et les caractéristiques techniques inégalées typiques des carreaux caramiques Made in Italy.  Les collections ont été conçues pour l'intérieur et l'extérieur, disponibles dans l'épaisseur classique de 10 mm ou 20 mm d'épaisseur pour l'extérieur et les zones carrossables, utilisables dans des contextes résidentiels ou commerciaux adaptés à toutes les surfaces, sols et murs.  Caractéristiques principales  Surface en grès cérame fin teinté dans la masse avec finition R10. Ardesia, inspirée de la roche sédimentaire aux élégants tons gris, est un choix idéal pour des solutions de design intérieur. Disponible pour une utilisation intérieure et extérieure, y compris en version épaisse de 20 mm..</vt:lpstr>
      <vt:lpstr>GAMME Travertin</vt:lpstr>
      <vt:lpstr>Roma Vein   Description  Le grès cérame effet travertin reproduit la surface du travertin avec ses variations de couleurs typiques (blanc, beige et doré) et différents motifs de veines (veincut et crosscut). Le grès cérame permet d'obtenir des caractéristiques techniques, une praticité et une robustesse typiques des carreaux fabriqués en Italie.  Les collections sont idéales pour toutes les surfaces, aussi bien pour les sols que pour les murs, en intérieur comme en extérieur. Caractéristiques principales  Interprétation authentique du marbre travertin. Sa texture texturée, agréable au toucher, et ses tons naturels le rendent idéal pour des habitations de style classique ainsi que pour des espaces modernes et contemporains. Fabriqué avec des matériaux recyclés, ce produit est antibactérien et facile à nettoyer, parfait pour des installations intérieures et extérieures</vt:lpstr>
      <vt:lpstr>Silver Cross   Description  Le grès cérame effet travertin reproduit la surface du travertin avec ses variations de couleurs typiques (blanc, beige et doré) et différents motifs de veines (veincut et crosscut). Le grès cérame permet d'obtenir des caractéristiques techniques, une praticité et une robustesse typiques des carreaux fabriqués en Italie.  Les collections sont idéales pour toutes les surfaces, aussi bien pour les sols que pour les murs, en intérieur comme en extérieur. Caractéristiques principales  Interprétation authentique du marbre travertin. Sa texture texturée, agréable au toucher, et ses tons naturels le rendent idéal pour des habitations de style classique ainsi que pour des espaces modernes et contemporains. Fabriqué avec des matériaux recyclés, ce produit est antibactérien et facile à nettoyer, parfait pour des installations intérieures et extérieures</vt:lpstr>
      <vt:lpstr>Silver Vein   Description  Le grès cérame effet travertin reproduit la surface du travertin avec ses variations de couleurs typiques (blanc, beige et doré) et différents motifs de veines (veincut et crosscut). Le grès cérame permet d'obtenir des caractéristiques techniques, une praticité et une robustesse typiques des carreaux fabriqués en Italie.  Les collections sont idéales pour toutes les surfaces, aussi bien pour les sols que pour les murs, en intérieur comme en extérieur. Caractéristiques principales  Interprétation authentique du marbre travertin. Sa texture texturée, agréable au toucher, et ses tons naturels le rendent idéal pour des habitations de style classique ainsi que pour des espaces modernes et contemporains. Fabriqué avec des matériaux recyclés, ce produit est antibactérien et facile à nettoyer, parfait pour des installations intérieures et extérieures</vt:lpstr>
      <vt:lpstr>Classique   Description  Le grès cérame effet travertin reproduit la surface du travertin avec ses variations de couleurs typiques (blanc, beige et doré) et différents motifs de veines (veincut et crosscut). Le grès cérame permet d'obtenir des caractéristiques techniques, une praticité et une robustesse typiques des carreaux fabriqués en Italie.  Les collections sont idéales pour toutes les surfaces, aussi bien pour les sols que pour les murs, en intérieur comme en extérieur. Caractéristiques principales  Interprétation authentique du marbre travertin. Sa texture texturée, agréable au toucher, et ses tons naturels le rendent idéal pour des habitations de style classique ainsi que pour des espaces modernes et contemporains. Fabriqué avec des matériaux recyclés, ce produit est antibactérien et facile à nettoyer, parfait pour des installations intérieures et extérieures</vt:lpstr>
      <vt:lpstr>Ice Cross   Description  Le grès cérame effet travertin reproduit la surface du travertin avec ses variations de couleurs typiques (blanc, beige et doré) et différents motifs de veines (veincut et crosscut). Le grès cérame permet d'obtenir des caractéristiques techniques, une praticité et une robustesse typiques des carreaux fabriqués en Italie.  Les collections sont idéales pour toutes les surfaces, aussi bien pour les sols que pour les murs, en intérieur comme en extérieur. Caractéristiques principales  Interprétation authentique du marbre travertin. Sa texture texturée, agréable au toucher, et ses tons naturels le rendent idéal pour des habitations de style classique ainsi que pour des espaces modernes et contemporains. Fabriqué avec des matériaux recyclés, ce produit est antibactérien et facile à nettoyer, parfait pour des installations intérieures et extérieures</vt:lpstr>
      <vt:lpstr>Ice Vein   Description  Le grès cérame effet travertin reproduit la surface du travertin avec ses variations de couleurs typiques (blanc, beige et doré) et différents motifs de veines (veincut et crosscut). Le grès cérame permet d'obtenir des caractéristiques techniques, une praticité et une robustesse typiques des carreaux fabriqués en Italie.  Les collections sont idéales pour toutes les surfaces, aussi bien pour les sols que pour les murs, en intérieur comme en extérieur. Caractéristiques principales  Interprétation authentique du marbre travertin. Sa texture texturée, agréable au toucher, et ses tons naturels le rendent idéal pour des habitations de style classique ainsi que pour des espaces modernes et contemporains. Fabriqué avec des matériaux recyclés, ce produit est antibactérien et facile à nettoyer, parfait pour des installations intérieures et extérieures</vt:lpstr>
      <vt:lpstr>Ice Lux   Description  Le grès cérame effet travertin reproduit la surface du travertin avec ses variations de couleurs typiques (blanc, beige et doré) et différents motifs de veines (veincut et crosscut). Le grès cérame permet d'obtenir des caractéristiques techniques, une praticité et une robustesse typiques des carreaux fabriqués en Italie.  Les collections sont idéales pour toutes les surfaces, aussi bien pour les sols que pour les murs, en intérieur comme en extérieur. Caractéristiques principales  Interprétation authentique du marbre travertin. Sa texture texturée, agréable au toucher, et ses tons naturels le rendent idéal pour des habitations de style classique ainsi que pour des espaces modernes et contemporains. Fabriqué avec des matériaux recyclés, ce produit est antibactérien et facile à nettoyer, parfait pour des installations intérieures et extérieures</vt:lpstr>
      <vt:lpstr>GAMME CEPPO DI GRE  ET TERRAZZO</vt:lpstr>
      <vt:lpstr>Ceppo di Gré Italiano    Description  Surfaces en grès cérame inspirées des grands classiques Ceppo di Gré et Terrazzo Veneziano, ce matériau céramique rigoureusement fabriqué en Italie offre des caractéristiques techniques, une praticité et une robustesse inégalées. Idéal pour les sols et les revêtements, à l'intérieur comme à l'extérieur, que ce soit dans des contextes résidentiels, commerciaux ou publics.  Caractéristiques principales  Réinterprétation du Ceppo di Gré avec une finition granillée qui met en valeur son essence rustique et naturelle. Disponible dans une sélection de tons chauds et froids, ce matériau confère aux espaces une sobriété esthétique, créant une atmosphère élégante et accueillante</vt:lpstr>
      <vt:lpstr>Ceppo di Gré Vif    Description  Surfaces en grès cérame inspirées des grands classiques Ceppo di Gré et Terrazzo Veneziano, ce matériau céramique rigoureusement fabriqué en Italie offre des caractéristiques techniques, une praticité et une robustesse inégalées. Idéal pour les sols et les revêtements, à l'intérieur comme à l'extérieur, que ce soit dans des contextes résidentiels, commerciaux ou publics.  Caractéristiques principales  Interprétation moderne du Ceppo di Gré, avec une surface texturée et réaliste, caractérisée par des galets irréguliers. Disponible en différentes teintes, finitions et formats pour une continuité harmonieuse entre l’intérieur et l’extérieur</vt:lpstr>
      <vt:lpstr>Rive Gauche   Description  Surfaces en grès cérame inspirées des grands classiques Ceppo di Gré et Terrazzo Veneziano, ce matériau céramique rigoureusement fabriqué en Italie offre des caractéristiques techniques, une praticité et une robustesse inégalées. Idéal pour les sols et les revêtements, à l'intérieur comme à l'extérieur, que ce soit dans des contextes résidentiels, commerciaux ou publics.  Caractéristiques principales  Interprétation moderne du Ceppo di Gré, avec une surface texturée et réaliste, caractérisée par des galets irréguliers. Disponible en différentes teintes, finitions et formats pour une continuité harmonieuse entre l’intérieur et l’extérieur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sasu I3A SASU TBM</dc:creator>
  <cp:lastModifiedBy>sasu I3A SASU TBM</cp:lastModifiedBy>
  <cp:revision>1</cp:revision>
  <dcterms:created xsi:type="dcterms:W3CDTF">2025-08-27T09:01:13Z</dcterms:created>
  <dcterms:modified xsi:type="dcterms:W3CDTF">2025-09-02T13:30:19Z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